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  <p:sldMasterId id="2147483648" r:id="rId5"/>
    <p:sldMasterId id="2147483723" r:id="rId6"/>
    <p:sldMasterId id="2147483659" r:id="rId7"/>
  </p:sldMasterIdLst>
  <p:notesMasterIdLst>
    <p:notesMasterId r:id="rId119"/>
  </p:notesMasterIdLst>
  <p:handoutMasterIdLst>
    <p:handoutMasterId r:id="rId120"/>
  </p:handoutMasterIdLst>
  <p:sldIdLst>
    <p:sldId id="527" r:id="rId8"/>
    <p:sldId id="592" r:id="rId9"/>
    <p:sldId id="593" r:id="rId10"/>
    <p:sldId id="530" r:id="rId11"/>
    <p:sldId id="533" r:id="rId12"/>
    <p:sldId id="594" r:id="rId13"/>
    <p:sldId id="545" r:id="rId14"/>
    <p:sldId id="544" r:id="rId15"/>
    <p:sldId id="546" r:id="rId16"/>
    <p:sldId id="547" r:id="rId17"/>
    <p:sldId id="596" r:id="rId18"/>
    <p:sldId id="548" r:id="rId19"/>
    <p:sldId id="552" r:id="rId20"/>
    <p:sldId id="553" r:id="rId21"/>
    <p:sldId id="549" r:id="rId22"/>
    <p:sldId id="550" r:id="rId23"/>
    <p:sldId id="551" r:id="rId24"/>
    <p:sldId id="554" r:id="rId25"/>
    <p:sldId id="555" r:id="rId26"/>
    <p:sldId id="556" r:id="rId27"/>
    <p:sldId id="557" r:id="rId28"/>
    <p:sldId id="558" r:id="rId29"/>
    <p:sldId id="559" r:id="rId30"/>
    <p:sldId id="597" r:id="rId31"/>
    <p:sldId id="674" r:id="rId32"/>
    <p:sldId id="647" r:id="rId33"/>
    <p:sldId id="561" r:id="rId34"/>
    <p:sldId id="562" r:id="rId35"/>
    <p:sldId id="563" r:id="rId36"/>
    <p:sldId id="564" r:id="rId37"/>
    <p:sldId id="591" r:id="rId38"/>
    <p:sldId id="565" r:id="rId39"/>
    <p:sldId id="566" r:id="rId40"/>
    <p:sldId id="567" r:id="rId41"/>
    <p:sldId id="568" r:id="rId42"/>
    <p:sldId id="648" r:id="rId43"/>
    <p:sldId id="675" r:id="rId44"/>
    <p:sldId id="598" r:id="rId45"/>
    <p:sldId id="589" r:id="rId46"/>
    <p:sldId id="581" r:id="rId47"/>
    <p:sldId id="579" r:id="rId48"/>
    <p:sldId id="582" r:id="rId49"/>
    <p:sldId id="583" r:id="rId50"/>
    <p:sldId id="584" r:id="rId51"/>
    <p:sldId id="585" r:id="rId52"/>
    <p:sldId id="586" r:id="rId53"/>
    <p:sldId id="587" r:id="rId54"/>
    <p:sldId id="588" r:id="rId55"/>
    <p:sldId id="600" r:id="rId56"/>
    <p:sldId id="668" r:id="rId57"/>
    <p:sldId id="665" r:id="rId58"/>
    <p:sldId id="599" r:id="rId59"/>
    <p:sldId id="571" r:id="rId60"/>
    <p:sldId id="626" r:id="rId61"/>
    <p:sldId id="627" r:id="rId62"/>
    <p:sldId id="629" r:id="rId63"/>
    <p:sldId id="632" r:id="rId64"/>
    <p:sldId id="633" r:id="rId65"/>
    <p:sldId id="630" r:id="rId66"/>
    <p:sldId id="631" r:id="rId67"/>
    <p:sldId id="676" r:id="rId68"/>
    <p:sldId id="677" r:id="rId69"/>
    <p:sldId id="624" r:id="rId70"/>
    <p:sldId id="669" r:id="rId71"/>
    <p:sldId id="625" r:id="rId72"/>
    <p:sldId id="666" r:id="rId73"/>
    <p:sldId id="667" r:id="rId74"/>
    <p:sldId id="573" r:id="rId75"/>
    <p:sldId id="572" r:id="rId76"/>
    <p:sldId id="574" r:id="rId77"/>
    <p:sldId id="670" r:id="rId78"/>
    <p:sldId id="575" r:id="rId79"/>
    <p:sldId id="580" r:id="rId80"/>
    <p:sldId id="576" r:id="rId81"/>
    <p:sldId id="590" r:id="rId82"/>
    <p:sldId id="671" r:id="rId83"/>
    <p:sldId id="661" r:id="rId84"/>
    <p:sldId id="662" r:id="rId85"/>
    <p:sldId id="672" r:id="rId86"/>
    <p:sldId id="638" r:id="rId87"/>
    <p:sldId id="653" r:id="rId88"/>
    <p:sldId id="652" r:id="rId89"/>
    <p:sldId id="639" r:id="rId90"/>
    <p:sldId id="640" r:id="rId91"/>
    <p:sldId id="634" r:id="rId92"/>
    <p:sldId id="577" r:id="rId93"/>
    <p:sldId id="658" r:id="rId94"/>
    <p:sldId id="659" r:id="rId95"/>
    <p:sldId id="654" r:id="rId96"/>
    <p:sldId id="655" r:id="rId97"/>
    <p:sldId id="657" r:id="rId98"/>
    <p:sldId id="660" r:id="rId99"/>
    <p:sldId id="578" r:id="rId100"/>
    <p:sldId id="673" r:id="rId101"/>
    <p:sldId id="646" r:id="rId102"/>
    <p:sldId id="651" r:id="rId103"/>
    <p:sldId id="644" r:id="rId104"/>
    <p:sldId id="645" r:id="rId105"/>
    <p:sldId id="656" r:id="rId106"/>
    <p:sldId id="650" r:id="rId107"/>
    <p:sldId id="678" r:id="rId108"/>
    <p:sldId id="635" r:id="rId109"/>
    <p:sldId id="602" r:id="rId110"/>
    <p:sldId id="622" r:id="rId111"/>
    <p:sldId id="616" r:id="rId112"/>
    <p:sldId id="529" r:id="rId113"/>
    <p:sldId id="617" r:id="rId114"/>
    <p:sldId id="623" r:id="rId115"/>
    <p:sldId id="569" r:id="rId116"/>
    <p:sldId id="570" r:id="rId117"/>
    <p:sldId id="637" r:id="rId118"/>
  </p:sldIdLst>
  <p:sldSz cx="9144000" cy="5143500" type="screen16x9"/>
  <p:notesSz cx="6810375" cy="9942513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49">
          <p15:clr>
            <a:srgbClr val="A4A3A4"/>
          </p15:clr>
        </p15:guide>
        <p15:guide id="2" pos="274">
          <p15:clr>
            <a:srgbClr val="A4A3A4"/>
          </p15:clr>
        </p15:guide>
        <p15:guide id="3" pos="287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aan Uythoven" initials="CU [4]" lastIdx="1" clrIdx="0"/>
  <p:cmAuthor id="2" name="Christiaan Uythoven" initials="CU [5]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8220"/>
    <a:srgbClr val="585858"/>
    <a:srgbClr val="EF9500"/>
    <a:srgbClr val="E98300"/>
    <a:srgbClr val="565A50"/>
    <a:srgbClr val="FF8000"/>
    <a:srgbClr val="E779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922E42-F5A4-46D0-89EC-E703CFA3C97B}" v="4424" dt="2019-11-18T15:07:37.7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6220" autoAdjust="0"/>
  </p:normalViewPr>
  <p:slideViewPr>
    <p:cSldViewPr snapToGrid="0" snapToObjects="1" showGuides="1">
      <p:cViewPr varScale="1">
        <p:scale>
          <a:sx n="75" d="100"/>
          <a:sy n="75" d="100"/>
        </p:scale>
        <p:origin x="1694" y="48"/>
      </p:cViewPr>
      <p:guideLst>
        <p:guide orient="horz" pos="1249"/>
        <p:guide pos="274"/>
        <p:guide pos="28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1" d="100"/>
          <a:sy n="101" d="100"/>
        </p:scale>
        <p:origin x="321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117" Type="http://schemas.openxmlformats.org/officeDocument/2006/relationships/slide" Target="slides/slide110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12" Type="http://schemas.openxmlformats.org/officeDocument/2006/relationships/slide" Target="slides/slide105.xml"/><Relationship Id="rId16" Type="http://schemas.openxmlformats.org/officeDocument/2006/relationships/slide" Target="slides/slide9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12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113" Type="http://schemas.openxmlformats.org/officeDocument/2006/relationships/slide" Target="slides/slide106.xml"/><Relationship Id="rId118" Type="http://schemas.openxmlformats.org/officeDocument/2006/relationships/slide" Target="slides/slide111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59" Type="http://schemas.openxmlformats.org/officeDocument/2006/relationships/slide" Target="slides/slide52.xml"/><Relationship Id="rId103" Type="http://schemas.openxmlformats.org/officeDocument/2006/relationships/slide" Target="slides/slide96.xml"/><Relationship Id="rId108" Type="http://schemas.openxmlformats.org/officeDocument/2006/relationships/slide" Target="slides/slide101.xml"/><Relationship Id="rId124" Type="http://schemas.openxmlformats.org/officeDocument/2006/relationships/theme" Target="theme/theme1.xml"/><Relationship Id="rId54" Type="http://schemas.openxmlformats.org/officeDocument/2006/relationships/slide" Target="slides/slide47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49" Type="http://schemas.openxmlformats.org/officeDocument/2006/relationships/slide" Target="slides/slide42.xml"/><Relationship Id="rId114" Type="http://schemas.openxmlformats.org/officeDocument/2006/relationships/slide" Target="slides/slide107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37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120" Type="http://schemas.openxmlformats.org/officeDocument/2006/relationships/handoutMaster" Target="handoutMasters/handoutMaster1.xml"/><Relationship Id="rId125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slide" Target="slides/slide103.xml"/><Relationship Id="rId115" Type="http://schemas.openxmlformats.org/officeDocument/2006/relationships/slide" Target="slides/slide108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126" Type="http://schemas.microsoft.com/office/2016/11/relationships/changesInfo" Target="changesInfos/changesInfo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12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5" Type="http://schemas.openxmlformats.org/officeDocument/2006/relationships/slide" Target="slides/slide18.xml"/><Relationship Id="rId46" Type="http://schemas.openxmlformats.org/officeDocument/2006/relationships/slide" Target="slides/slide39.xml"/><Relationship Id="rId67" Type="http://schemas.openxmlformats.org/officeDocument/2006/relationships/slide" Target="slides/slide60.xml"/><Relationship Id="rId116" Type="http://schemas.openxmlformats.org/officeDocument/2006/relationships/slide" Target="slides/slide10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62" Type="http://schemas.openxmlformats.org/officeDocument/2006/relationships/slide" Target="slides/slide55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111" Type="http://schemas.openxmlformats.org/officeDocument/2006/relationships/slide" Target="slides/slide104.xml"/><Relationship Id="rId15" Type="http://schemas.openxmlformats.org/officeDocument/2006/relationships/slide" Target="slides/slide8.xml"/><Relationship Id="rId36" Type="http://schemas.openxmlformats.org/officeDocument/2006/relationships/slide" Target="slides/slide29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27" Type="http://schemas.microsoft.com/office/2015/10/relationships/revisionInfo" Target="revisionInfo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52" Type="http://schemas.openxmlformats.org/officeDocument/2006/relationships/slide" Target="slides/slide45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12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 Winter, Joni" userId="f9dad706-40bb-4326-9a97-6a3927829ea3" providerId="ADAL" clId="{BD922E42-F5A4-46D0-89EC-E703CFA3C97B}"/>
    <pc:docChg chg="undo custSel addSld delSld modSld sldOrd">
      <pc:chgData name="De Winter, Joni" userId="f9dad706-40bb-4326-9a97-6a3927829ea3" providerId="ADAL" clId="{BD922E42-F5A4-46D0-89EC-E703CFA3C97B}" dt="2019-11-18T15:07:58.349" v="5903" actId="20577"/>
      <pc:docMkLst>
        <pc:docMk/>
      </pc:docMkLst>
      <pc:sldChg chg="modNotesTx">
        <pc:chgData name="De Winter, Joni" userId="f9dad706-40bb-4326-9a97-6a3927829ea3" providerId="ADAL" clId="{BD922E42-F5A4-46D0-89EC-E703CFA3C97B}" dt="2019-11-18T14:16:43.195" v="5831" actId="6549"/>
        <pc:sldMkLst>
          <pc:docMk/>
          <pc:sldMk cId="2920342536" sldId="530"/>
        </pc:sldMkLst>
      </pc:sldChg>
      <pc:sldChg chg="modSp">
        <pc:chgData name="De Winter, Joni" userId="f9dad706-40bb-4326-9a97-6a3927829ea3" providerId="ADAL" clId="{BD922E42-F5A4-46D0-89EC-E703CFA3C97B}" dt="2019-11-17T13:57:08.006" v="4148"/>
        <pc:sldMkLst>
          <pc:docMk/>
          <pc:sldMk cId="3178937270" sldId="544"/>
        </pc:sldMkLst>
        <pc:spChg chg="mod">
          <ac:chgData name="De Winter, Joni" userId="f9dad706-40bb-4326-9a97-6a3927829ea3" providerId="ADAL" clId="{BD922E42-F5A4-46D0-89EC-E703CFA3C97B}" dt="2019-11-17T13:57:08.006" v="4148"/>
          <ac:spMkLst>
            <pc:docMk/>
            <pc:sldMk cId="3178937270" sldId="544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7:05.682" v="4147"/>
        <pc:sldMkLst>
          <pc:docMk/>
          <pc:sldMk cId="3115296165" sldId="545"/>
        </pc:sldMkLst>
        <pc:spChg chg="mod">
          <ac:chgData name="De Winter, Joni" userId="f9dad706-40bb-4326-9a97-6a3927829ea3" providerId="ADAL" clId="{BD922E42-F5A4-46D0-89EC-E703CFA3C97B}" dt="2019-11-17T13:57:05.682" v="4147"/>
          <ac:spMkLst>
            <pc:docMk/>
            <pc:sldMk cId="3115296165" sldId="545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7:10.807" v="4149"/>
        <pc:sldMkLst>
          <pc:docMk/>
          <pc:sldMk cId="4023125395" sldId="546"/>
        </pc:sldMkLst>
        <pc:spChg chg="mod">
          <ac:chgData name="De Winter, Joni" userId="f9dad706-40bb-4326-9a97-6a3927829ea3" providerId="ADAL" clId="{BD922E42-F5A4-46D0-89EC-E703CFA3C97B}" dt="2019-11-17T13:57:10.807" v="4149"/>
          <ac:spMkLst>
            <pc:docMk/>
            <pc:sldMk cId="4023125395" sldId="546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7:13.716" v="4150"/>
        <pc:sldMkLst>
          <pc:docMk/>
          <pc:sldMk cId="571840975" sldId="547"/>
        </pc:sldMkLst>
        <pc:spChg chg="mod">
          <ac:chgData name="De Winter, Joni" userId="f9dad706-40bb-4326-9a97-6a3927829ea3" providerId="ADAL" clId="{BD922E42-F5A4-46D0-89EC-E703CFA3C97B}" dt="2019-11-17T13:57:13.716" v="4150"/>
          <ac:spMkLst>
            <pc:docMk/>
            <pc:sldMk cId="571840975" sldId="547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7:18.873" v="4151"/>
        <pc:sldMkLst>
          <pc:docMk/>
          <pc:sldMk cId="4089381938" sldId="548"/>
        </pc:sldMkLst>
        <pc:spChg chg="mod">
          <ac:chgData name="De Winter, Joni" userId="f9dad706-40bb-4326-9a97-6a3927829ea3" providerId="ADAL" clId="{BD922E42-F5A4-46D0-89EC-E703CFA3C97B}" dt="2019-11-17T13:57:18.873" v="4151"/>
          <ac:spMkLst>
            <pc:docMk/>
            <pc:sldMk cId="4089381938" sldId="548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7:32.327" v="4154"/>
        <pc:sldMkLst>
          <pc:docMk/>
          <pc:sldMk cId="957560042" sldId="549"/>
        </pc:sldMkLst>
        <pc:spChg chg="mod">
          <ac:chgData name="De Winter, Joni" userId="f9dad706-40bb-4326-9a97-6a3927829ea3" providerId="ADAL" clId="{BD922E42-F5A4-46D0-89EC-E703CFA3C97B}" dt="2019-11-17T13:57:32.327" v="4154"/>
          <ac:spMkLst>
            <pc:docMk/>
            <pc:sldMk cId="957560042" sldId="549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7:35.536" v="4155"/>
        <pc:sldMkLst>
          <pc:docMk/>
          <pc:sldMk cId="3333973306" sldId="550"/>
        </pc:sldMkLst>
        <pc:spChg chg="mod">
          <ac:chgData name="De Winter, Joni" userId="f9dad706-40bb-4326-9a97-6a3927829ea3" providerId="ADAL" clId="{BD922E42-F5A4-46D0-89EC-E703CFA3C97B}" dt="2019-11-17T13:57:35.536" v="4155"/>
          <ac:spMkLst>
            <pc:docMk/>
            <pc:sldMk cId="3333973306" sldId="550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7:37.846" v="4156"/>
        <pc:sldMkLst>
          <pc:docMk/>
          <pc:sldMk cId="174241945" sldId="551"/>
        </pc:sldMkLst>
        <pc:spChg chg="mod">
          <ac:chgData name="De Winter, Joni" userId="f9dad706-40bb-4326-9a97-6a3927829ea3" providerId="ADAL" clId="{BD922E42-F5A4-46D0-89EC-E703CFA3C97B}" dt="2019-11-17T13:57:37.846" v="4156"/>
          <ac:spMkLst>
            <pc:docMk/>
            <pc:sldMk cId="174241945" sldId="551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7:26.712" v="4152"/>
        <pc:sldMkLst>
          <pc:docMk/>
          <pc:sldMk cId="316284486" sldId="552"/>
        </pc:sldMkLst>
        <pc:spChg chg="mod">
          <ac:chgData name="De Winter, Joni" userId="f9dad706-40bb-4326-9a97-6a3927829ea3" providerId="ADAL" clId="{BD922E42-F5A4-46D0-89EC-E703CFA3C97B}" dt="2019-11-17T13:57:26.712" v="4152"/>
          <ac:spMkLst>
            <pc:docMk/>
            <pc:sldMk cId="316284486" sldId="552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7:28.955" v="4153"/>
        <pc:sldMkLst>
          <pc:docMk/>
          <pc:sldMk cId="3246867631" sldId="553"/>
        </pc:sldMkLst>
        <pc:spChg chg="mod">
          <ac:chgData name="De Winter, Joni" userId="f9dad706-40bb-4326-9a97-6a3927829ea3" providerId="ADAL" clId="{BD922E42-F5A4-46D0-89EC-E703CFA3C97B}" dt="2019-11-17T13:57:28.955" v="4153"/>
          <ac:spMkLst>
            <pc:docMk/>
            <pc:sldMk cId="3246867631" sldId="553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7:40.400" v="4157"/>
        <pc:sldMkLst>
          <pc:docMk/>
          <pc:sldMk cId="349722052" sldId="554"/>
        </pc:sldMkLst>
        <pc:spChg chg="mod">
          <ac:chgData name="De Winter, Joni" userId="f9dad706-40bb-4326-9a97-6a3927829ea3" providerId="ADAL" clId="{BD922E42-F5A4-46D0-89EC-E703CFA3C97B}" dt="2019-11-17T13:57:40.400" v="4157"/>
          <ac:spMkLst>
            <pc:docMk/>
            <pc:sldMk cId="349722052" sldId="554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7:42.532" v="4158"/>
        <pc:sldMkLst>
          <pc:docMk/>
          <pc:sldMk cId="2841340169" sldId="555"/>
        </pc:sldMkLst>
        <pc:spChg chg="mod">
          <ac:chgData name="De Winter, Joni" userId="f9dad706-40bb-4326-9a97-6a3927829ea3" providerId="ADAL" clId="{BD922E42-F5A4-46D0-89EC-E703CFA3C97B}" dt="2019-11-17T13:57:42.532" v="4158"/>
          <ac:spMkLst>
            <pc:docMk/>
            <pc:sldMk cId="2841340169" sldId="555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7:47.373" v="4159"/>
        <pc:sldMkLst>
          <pc:docMk/>
          <pc:sldMk cId="791277033" sldId="556"/>
        </pc:sldMkLst>
        <pc:spChg chg="mod">
          <ac:chgData name="De Winter, Joni" userId="f9dad706-40bb-4326-9a97-6a3927829ea3" providerId="ADAL" clId="{BD922E42-F5A4-46D0-89EC-E703CFA3C97B}" dt="2019-11-17T13:57:47.373" v="4159"/>
          <ac:spMkLst>
            <pc:docMk/>
            <pc:sldMk cId="791277033" sldId="556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7:49.235" v="4160"/>
        <pc:sldMkLst>
          <pc:docMk/>
          <pc:sldMk cId="2250624840" sldId="557"/>
        </pc:sldMkLst>
        <pc:spChg chg="mod">
          <ac:chgData name="De Winter, Joni" userId="f9dad706-40bb-4326-9a97-6a3927829ea3" providerId="ADAL" clId="{BD922E42-F5A4-46D0-89EC-E703CFA3C97B}" dt="2019-11-17T13:57:49.235" v="4160"/>
          <ac:spMkLst>
            <pc:docMk/>
            <pc:sldMk cId="2250624840" sldId="557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7:51.393" v="4161"/>
        <pc:sldMkLst>
          <pc:docMk/>
          <pc:sldMk cId="1740820647" sldId="558"/>
        </pc:sldMkLst>
        <pc:spChg chg="mod">
          <ac:chgData name="De Winter, Joni" userId="f9dad706-40bb-4326-9a97-6a3927829ea3" providerId="ADAL" clId="{BD922E42-F5A4-46D0-89EC-E703CFA3C97B}" dt="2019-11-17T13:57:51.393" v="4161"/>
          <ac:spMkLst>
            <pc:docMk/>
            <pc:sldMk cId="1740820647" sldId="558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7:53.382" v="4162"/>
        <pc:sldMkLst>
          <pc:docMk/>
          <pc:sldMk cId="1429350762" sldId="559"/>
        </pc:sldMkLst>
        <pc:spChg chg="mod">
          <ac:chgData name="De Winter, Joni" userId="f9dad706-40bb-4326-9a97-6a3927829ea3" providerId="ADAL" clId="{BD922E42-F5A4-46D0-89EC-E703CFA3C97B}" dt="2019-11-17T13:57:53.382" v="4162"/>
          <ac:spMkLst>
            <pc:docMk/>
            <pc:sldMk cId="1429350762" sldId="559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8:17.456" v="4167" actId="20577"/>
        <pc:sldMkLst>
          <pc:docMk/>
          <pc:sldMk cId="4204352873" sldId="561"/>
        </pc:sldMkLst>
        <pc:spChg chg="mod">
          <ac:chgData name="De Winter, Joni" userId="f9dad706-40bb-4326-9a97-6a3927829ea3" providerId="ADAL" clId="{BD922E42-F5A4-46D0-89EC-E703CFA3C97B}" dt="2019-11-17T13:58:17.456" v="4167" actId="20577"/>
          <ac:spMkLst>
            <pc:docMk/>
            <pc:sldMk cId="4204352873" sldId="561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3:58:15.491" v="4163" actId="20577"/>
          <ac:spMkLst>
            <pc:docMk/>
            <pc:sldMk cId="4204352873" sldId="561"/>
            <ac:spMk id="6" creationId="{A6162BF0-5FCC-D644-B779-4756A2B6D52B}"/>
          </ac:spMkLst>
        </pc:spChg>
      </pc:sldChg>
      <pc:sldChg chg="modSp">
        <pc:chgData name="De Winter, Joni" userId="f9dad706-40bb-4326-9a97-6a3927829ea3" providerId="ADAL" clId="{BD922E42-F5A4-46D0-89EC-E703CFA3C97B}" dt="2019-11-17T13:58:26.105" v="4170" actId="20577"/>
        <pc:sldMkLst>
          <pc:docMk/>
          <pc:sldMk cId="79882902" sldId="562"/>
        </pc:sldMkLst>
        <pc:spChg chg="mod">
          <ac:chgData name="De Winter, Joni" userId="f9dad706-40bb-4326-9a97-6a3927829ea3" providerId="ADAL" clId="{BD922E42-F5A4-46D0-89EC-E703CFA3C97B}" dt="2019-11-17T13:58:21.946" v="4168"/>
          <ac:spMkLst>
            <pc:docMk/>
            <pc:sldMk cId="79882902" sldId="562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3:58:26.105" v="4170" actId="20577"/>
          <ac:spMkLst>
            <pc:docMk/>
            <pc:sldMk cId="79882902" sldId="562"/>
            <ac:spMk id="6" creationId="{A6162BF0-5FCC-D644-B779-4756A2B6D52B}"/>
          </ac:spMkLst>
        </pc:spChg>
      </pc:sldChg>
      <pc:sldChg chg="modSp">
        <pc:chgData name="De Winter, Joni" userId="f9dad706-40bb-4326-9a97-6a3927829ea3" providerId="ADAL" clId="{BD922E42-F5A4-46D0-89EC-E703CFA3C97B}" dt="2019-11-17T13:58:31.356" v="4172"/>
        <pc:sldMkLst>
          <pc:docMk/>
          <pc:sldMk cId="2899222287" sldId="563"/>
        </pc:sldMkLst>
        <pc:spChg chg="mod">
          <ac:chgData name="De Winter, Joni" userId="f9dad706-40bb-4326-9a97-6a3927829ea3" providerId="ADAL" clId="{BD922E42-F5A4-46D0-89EC-E703CFA3C97B}" dt="2019-11-17T13:58:31.356" v="4172"/>
          <ac:spMkLst>
            <pc:docMk/>
            <pc:sldMk cId="2899222287" sldId="563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3:58:29.914" v="4171" actId="20577"/>
          <ac:spMkLst>
            <pc:docMk/>
            <pc:sldMk cId="2899222287" sldId="563"/>
            <ac:spMk id="6" creationId="{A6162BF0-5FCC-D644-B779-4756A2B6D52B}"/>
          </ac:spMkLst>
        </pc:spChg>
      </pc:sldChg>
      <pc:sldChg chg="modSp">
        <pc:chgData name="De Winter, Joni" userId="f9dad706-40bb-4326-9a97-6a3927829ea3" providerId="ADAL" clId="{BD922E42-F5A4-46D0-89EC-E703CFA3C97B}" dt="2019-11-17T13:58:35.065" v="4174"/>
        <pc:sldMkLst>
          <pc:docMk/>
          <pc:sldMk cId="1167619155" sldId="564"/>
        </pc:sldMkLst>
        <pc:spChg chg="mod">
          <ac:chgData name="De Winter, Joni" userId="f9dad706-40bb-4326-9a97-6a3927829ea3" providerId="ADAL" clId="{BD922E42-F5A4-46D0-89EC-E703CFA3C97B}" dt="2019-11-17T13:58:35.065" v="4174"/>
          <ac:spMkLst>
            <pc:docMk/>
            <pc:sldMk cId="1167619155" sldId="564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3:58:34.084" v="4173" actId="20577"/>
          <ac:spMkLst>
            <pc:docMk/>
            <pc:sldMk cId="1167619155" sldId="564"/>
            <ac:spMk id="6" creationId="{A6162BF0-5FCC-D644-B779-4756A2B6D52B}"/>
          </ac:spMkLst>
        </pc:spChg>
      </pc:sldChg>
      <pc:sldChg chg="modSp">
        <pc:chgData name="De Winter, Joni" userId="f9dad706-40bb-4326-9a97-6a3927829ea3" providerId="ADAL" clId="{BD922E42-F5A4-46D0-89EC-E703CFA3C97B}" dt="2019-11-17T13:58:45.443" v="4178" actId="20577"/>
        <pc:sldMkLst>
          <pc:docMk/>
          <pc:sldMk cId="683239227" sldId="565"/>
        </pc:sldMkLst>
        <pc:spChg chg="mod">
          <ac:chgData name="De Winter, Joni" userId="f9dad706-40bb-4326-9a97-6a3927829ea3" providerId="ADAL" clId="{BD922E42-F5A4-46D0-89EC-E703CFA3C97B}" dt="2019-11-17T13:58:43.159" v="4177"/>
          <ac:spMkLst>
            <pc:docMk/>
            <pc:sldMk cId="683239227" sldId="565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3:58:45.443" v="4178" actId="20577"/>
          <ac:spMkLst>
            <pc:docMk/>
            <pc:sldMk cId="683239227" sldId="565"/>
            <ac:spMk id="6" creationId="{A6162BF0-5FCC-D644-B779-4756A2B6D52B}"/>
          </ac:spMkLst>
        </pc:spChg>
      </pc:sldChg>
      <pc:sldChg chg="modSp">
        <pc:chgData name="De Winter, Joni" userId="f9dad706-40bb-4326-9a97-6a3927829ea3" providerId="ADAL" clId="{BD922E42-F5A4-46D0-89EC-E703CFA3C97B}" dt="2019-11-17T13:58:49.701" v="4179"/>
        <pc:sldMkLst>
          <pc:docMk/>
          <pc:sldMk cId="2884241933" sldId="566"/>
        </pc:sldMkLst>
        <pc:spChg chg="mod">
          <ac:chgData name="De Winter, Joni" userId="f9dad706-40bb-4326-9a97-6a3927829ea3" providerId="ADAL" clId="{BD922E42-F5A4-46D0-89EC-E703CFA3C97B}" dt="2019-11-17T13:58:49.701" v="4179"/>
          <ac:spMkLst>
            <pc:docMk/>
            <pc:sldMk cId="2884241933" sldId="566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8:58.144" v="4180"/>
        <pc:sldMkLst>
          <pc:docMk/>
          <pc:sldMk cId="1827942474" sldId="567"/>
        </pc:sldMkLst>
        <pc:spChg chg="mod">
          <ac:chgData name="De Winter, Joni" userId="f9dad706-40bb-4326-9a97-6a3927829ea3" providerId="ADAL" clId="{BD922E42-F5A4-46D0-89EC-E703CFA3C97B}" dt="2019-11-17T13:58:58.144" v="4180"/>
          <ac:spMkLst>
            <pc:docMk/>
            <pc:sldMk cId="1827942474" sldId="567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9:00.924" v="4181"/>
        <pc:sldMkLst>
          <pc:docMk/>
          <pc:sldMk cId="4100869783" sldId="568"/>
        </pc:sldMkLst>
        <pc:spChg chg="mod">
          <ac:chgData name="De Winter, Joni" userId="f9dad706-40bb-4326-9a97-6a3927829ea3" providerId="ADAL" clId="{BD922E42-F5A4-46D0-89EC-E703CFA3C97B}" dt="2019-11-17T13:59:00.924" v="4181"/>
          <ac:spMkLst>
            <pc:docMk/>
            <pc:sldMk cId="4100869783" sldId="568"/>
            <ac:spMk id="5" creationId="{7AC53583-83C2-E741-A645-DEACB1D98115}"/>
          </ac:spMkLst>
        </pc:spChg>
      </pc:sldChg>
      <pc:sldChg chg="modSp modAnim">
        <pc:chgData name="De Winter, Joni" userId="f9dad706-40bb-4326-9a97-6a3927829ea3" providerId="ADAL" clId="{BD922E42-F5A4-46D0-89EC-E703CFA3C97B}" dt="2019-11-18T15:06:32.448" v="5881" actId="1076"/>
        <pc:sldMkLst>
          <pc:docMk/>
          <pc:sldMk cId="85608097" sldId="572"/>
        </pc:sldMkLst>
        <pc:spChg chg="mod">
          <ac:chgData name="De Winter, Joni" userId="f9dad706-40bb-4326-9a97-6a3927829ea3" providerId="ADAL" clId="{BD922E42-F5A4-46D0-89EC-E703CFA3C97B}" dt="2019-11-17T14:01:42.518" v="4342"/>
          <ac:spMkLst>
            <pc:docMk/>
            <pc:sldMk cId="85608097" sldId="572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8T15:06:31.303" v="5880" actId="15"/>
          <ac:spMkLst>
            <pc:docMk/>
            <pc:sldMk cId="85608097" sldId="572"/>
            <ac:spMk id="8" creationId="{547320B8-3148-451F-9273-26ECD8C5A154}"/>
          </ac:spMkLst>
        </pc:spChg>
        <pc:picChg chg="mod">
          <ac:chgData name="De Winter, Joni" userId="f9dad706-40bb-4326-9a97-6a3927829ea3" providerId="ADAL" clId="{BD922E42-F5A4-46D0-89EC-E703CFA3C97B}" dt="2019-11-18T15:06:22.177" v="5842" actId="1076"/>
          <ac:picMkLst>
            <pc:docMk/>
            <pc:sldMk cId="85608097" sldId="572"/>
            <ac:picMk id="3" creationId="{EDFABF8A-2343-4D05-A75D-F654E7990071}"/>
          </ac:picMkLst>
        </pc:picChg>
        <pc:picChg chg="mod">
          <ac:chgData name="De Winter, Joni" userId="f9dad706-40bb-4326-9a97-6a3927829ea3" providerId="ADAL" clId="{BD922E42-F5A4-46D0-89EC-E703CFA3C97B}" dt="2019-11-18T15:06:32.448" v="5881" actId="1076"/>
          <ac:picMkLst>
            <pc:docMk/>
            <pc:sldMk cId="85608097" sldId="572"/>
            <ac:picMk id="4" creationId="{6EC91B07-0385-441F-B843-C893E3FF16FF}"/>
          </ac:picMkLst>
        </pc:picChg>
      </pc:sldChg>
      <pc:sldChg chg="modSp">
        <pc:chgData name="De Winter, Joni" userId="f9dad706-40bb-4326-9a97-6a3927829ea3" providerId="ADAL" clId="{BD922E42-F5A4-46D0-89EC-E703CFA3C97B}" dt="2019-11-17T14:01:40.492" v="4341"/>
        <pc:sldMkLst>
          <pc:docMk/>
          <pc:sldMk cId="1661615009" sldId="573"/>
        </pc:sldMkLst>
        <pc:spChg chg="mod">
          <ac:chgData name="De Winter, Joni" userId="f9dad706-40bb-4326-9a97-6a3927829ea3" providerId="ADAL" clId="{BD922E42-F5A4-46D0-89EC-E703CFA3C97B}" dt="2019-11-17T14:01:40.492" v="4341"/>
          <ac:spMkLst>
            <pc:docMk/>
            <pc:sldMk cId="1661615009" sldId="573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3:26:37.089" v="4054" actId="20577"/>
          <ac:spMkLst>
            <pc:docMk/>
            <pc:sldMk cId="1661615009" sldId="573"/>
            <ac:spMk id="7" creationId="{C44A3900-F539-429B-B8B3-2DD338503E9B}"/>
          </ac:spMkLst>
        </pc:spChg>
      </pc:sldChg>
      <pc:sldChg chg="delSp modSp modAnim">
        <pc:chgData name="De Winter, Joni" userId="f9dad706-40bb-4326-9a97-6a3927829ea3" providerId="ADAL" clId="{BD922E42-F5A4-46D0-89EC-E703CFA3C97B}" dt="2019-11-17T15:46:56.449" v="5063" actId="20577"/>
        <pc:sldMkLst>
          <pc:docMk/>
          <pc:sldMk cId="1620387965" sldId="574"/>
        </pc:sldMkLst>
        <pc:spChg chg="mod">
          <ac:chgData name="De Winter, Joni" userId="f9dad706-40bb-4326-9a97-6a3927829ea3" providerId="ADAL" clId="{BD922E42-F5A4-46D0-89EC-E703CFA3C97B}" dt="2019-11-17T14:01:46.302" v="4343"/>
          <ac:spMkLst>
            <pc:docMk/>
            <pc:sldMk cId="1620387965" sldId="574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5:35:25.335" v="4699" actId="1076"/>
          <ac:spMkLst>
            <pc:docMk/>
            <pc:sldMk cId="1620387965" sldId="574"/>
            <ac:spMk id="6" creationId="{A6162BF0-5FCC-D644-B779-4756A2B6D52B}"/>
          </ac:spMkLst>
        </pc:spChg>
        <pc:spChg chg="mod">
          <ac:chgData name="De Winter, Joni" userId="f9dad706-40bb-4326-9a97-6a3927829ea3" providerId="ADAL" clId="{BD922E42-F5A4-46D0-89EC-E703CFA3C97B}" dt="2019-11-17T15:46:56.449" v="5063" actId="20577"/>
          <ac:spMkLst>
            <pc:docMk/>
            <pc:sldMk cId="1620387965" sldId="574"/>
            <ac:spMk id="8" creationId="{547320B8-3148-451F-9273-26ECD8C5A154}"/>
          </ac:spMkLst>
        </pc:spChg>
        <pc:picChg chg="del">
          <ac:chgData name="De Winter, Joni" userId="f9dad706-40bb-4326-9a97-6a3927829ea3" providerId="ADAL" clId="{BD922E42-F5A4-46D0-89EC-E703CFA3C97B}" dt="2019-11-17T15:34:57.002" v="4696" actId="478"/>
          <ac:picMkLst>
            <pc:docMk/>
            <pc:sldMk cId="1620387965" sldId="574"/>
            <ac:picMk id="9" creationId="{9FFE6CCE-AE7D-4D4A-AEDE-82BD08B6EA83}"/>
          </ac:picMkLst>
        </pc:picChg>
      </pc:sldChg>
      <pc:sldChg chg="modSp modNotesTx">
        <pc:chgData name="De Winter, Joni" userId="f9dad706-40bb-4326-9a97-6a3927829ea3" providerId="ADAL" clId="{BD922E42-F5A4-46D0-89EC-E703CFA3C97B}" dt="2019-11-17T15:34:08.429" v="4694" actId="20577"/>
        <pc:sldMkLst>
          <pc:docMk/>
          <pc:sldMk cId="949171185" sldId="575"/>
        </pc:sldMkLst>
        <pc:spChg chg="mod">
          <ac:chgData name="De Winter, Joni" userId="f9dad706-40bb-4326-9a97-6a3927829ea3" providerId="ADAL" clId="{BD922E42-F5A4-46D0-89EC-E703CFA3C97B}" dt="2019-11-17T14:01:48.500" v="4344"/>
          <ac:spMkLst>
            <pc:docMk/>
            <pc:sldMk cId="949171185" sldId="575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4:02:06.392" v="4355" actId="20577"/>
        <pc:sldMkLst>
          <pc:docMk/>
          <pc:sldMk cId="2025296215" sldId="576"/>
        </pc:sldMkLst>
        <pc:spChg chg="mod">
          <ac:chgData name="De Winter, Joni" userId="f9dad706-40bb-4326-9a97-6a3927829ea3" providerId="ADAL" clId="{BD922E42-F5A4-46D0-89EC-E703CFA3C97B}" dt="2019-11-17T14:02:06.392" v="4355" actId="20577"/>
          <ac:spMkLst>
            <pc:docMk/>
            <pc:sldMk cId="2025296215" sldId="576"/>
            <ac:spMk id="5" creationId="{7AC53583-83C2-E741-A645-DEACB1D98115}"/>
          </ac:spMkLst>
        </pc:spChg>
      </pc:sldChg>
      <pc:sldChg chg="modSp modAnim">
        <pc:chgData name="De Winter, Joni" userId="f9dad706-40bb-4326-9a97-6a3927829ea3" providerId="ADAL" clId="{BD922E42-F5A4-46D0-89EC-E703CFA3C97B}" dt="2019-11-17T14:02:50.758" v="4369" actId="20577"/>
        <pc:sldMkLst>
          <pc:docMk/>
          <pc:sldMk cId="3759398811" sldId="577"/>
        </pc:sldMkLst>
        <pc:spChg chg="mod">
          <ac:chgData name="De Winter, Joni" userId="f9dad706-40bb-4326-9a97-6a3927829ea3" providerId="ADAL" clId="{BD922E42-F5A4-46D0-89EC-E703CFA3C97B}" dt="2019-11-17T14:02:50.758" v="4369" actId="20577"/>
          <ac:spMkLst>
            <pc:docMk/>
            <pc:sldMk cId="3759398811" sldId="577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6T08:18:08.100" v="42" actId="20577"/>
          <ac:spMkLst>
            <pc:docMk/>
            <pc:sldMk cId="3759398811" sldId="577"/>
            <ac:spMk id="6" creationId="{A6162BF0-5FCC-D644-B779-4756A2B6D52B}"/>
          </ac:spMkLst>
        </pc:spChg>
        <pc:spChg chg="mod">
          <ac:chgData name="De Winter, Joni" userId="f9dad706-40bb-4326-9a97-6a3927829ea3" providerId="ADAL" clId="{BD922E42-F5A4-46D0-89EC-E703CFA3C97B}" dt="2019-11-16T13:26:39.334" v="478" actId="20577"/>
          <ac:spMkLst>
            <pc:docMk/>
            <pc:sldMk cId="3759398811" sldId="577"/>
            <ac:spMk id="8" creationId="{547320B8-3148-451F-9273-26ECD8C5A154}"/>
          </ac:spMkLst>
        </pc:spChg>
      </pc:sldChg>
      <pc:sldChg chg="modSp ord modAnim">
        <pc:chgData name="De Winter, Joni" userId="f9dad706-40bb-4326-9a97-6a3927829ea3" providerId="ADAL" clId="{BD922E42-F5A4-46D0-89EC-E703CFA3C97B}" dt="2019-11-17T14:03:16.303" v="4376"/>
        <pc:sldMkLst>
          <pc:docMk/>
          <pc:sldMk cId="1063972714" sldId="578"/>
        </pc:sldMkLst>
        <pc:spChg chg="mod">
          <ac:chgData name="De Winter, Joni" userId="f9dad706-40bb-4326-9a97-6a3927829ea3" providerId="ADAL" clId="{BD922E42-F5A4-46D0-89EC-E703CFA3C97B}" dt="2019-11-17T14:03:16.303" v="4376"/>
          <ac:spMkLst>
            <pc:docMk/>
            <pc:sldMk cId="1063972714" sldId="578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6T14:40:09.034" v="2305" actId="20577"/>
          <ac:spMkLst>
            <pc:docMk/>
            <pc:sldMk cId="1063972714" sldId="578"/>
            <ac:spMk id="6" creationId="{A6162BF0-5FCC-D644-B779-4756A2B6D52B}"/>
          </ac:spMkLst>
        </pc:spChg>
        <pc:spChg chg="mod">
          <ac:chgData name="De Winter, Joni" userId="f9dad706-40bb-4326-9a97-6a3927829ea3" providerId="ADAL" clId="{BD922E42-F5A4-46D0-89EC-E703CFA3C97B}" dt="2019-11-16T14:42:49.549" v="2531" actId="20577"/>
          <ac:spMkLst>
            <pc:docMk/>
            <pc:sldMk cId="1063972714" sldId="578"/>
            <ac:spMk id="8" creationId="{547320B8-3148-451F-9273-26ECD8C5A154}"/>
          </ac:spMkLst>
        </pc:spChg>
      </pc:sldChg>
      <pc:sldChg chg="modSp">
        <pc:chgData name="De Winter, Joni" userId="f9dad706-40bb-4326-9a97-6a3927829ea3" providerId="ADAL" clId="{BD922E42-F5A4-46D0-89EC-E703CFA3C97B}" dt="2019-11-17T14:00:10.624" v="4278" actId="6549"/>
        <pc:sldMkLst>
          <pc:docMk/>
          <pc:sldMk cId="1042645505" sldId="579"/>
        </pc:sldMkLst>
        <pc:spChg chg="mod">
          <ac:chgData name="De Winter, Joni" userId="f9dad706-40bb-4326-9a97-6a3927829ea3" providerId="ADAL" clId="{BD922E42-F5A4-46D0-89EC-E703CFA3C97B}" dt="2019-11-17T14:00:09.080" v="4277"/>
          <ac:spMkLst>
            <pc:docMk/>
            <pc:sldMk cId="1042645505" sldId="579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4:00:10.624" v="4278" actId="6549"/>
          <ac:spMkLst>
            <pc:docMk/>
            <pc:sldMk cId="1042645505" sldId="579"/>
            <ac:spMk id="6" creationId="{A6162BF0-5FCC-D644-B779-4756A2B6D52B}"/>
          </ac:spMkLst>
        </pc:spChg>
      </pc:sldChg>
      <pc:sldChg chg="modSp">
        <pc:chgData name="De Winter, Joni" userId="f9dad706-40bb-4326-9a97-6a3927829ea3" providerId="ADAL" clId="{BD922E42-F5A4-46D0-89EC-E703CFA3C97B}" dt="2019-11-17T14:01:58.264" v="4348" actId="20577"/>
        <pc:sldMkLst>
          <pc:docMk/>
          <pc:sldMk cId="1171504872" sldId="580"/>
        </pc:sldMkLst>
        <pc:spChg chg="mod">
          <ac:chgData name="De Winter, Joni" userId="f9dad706-40bb-4326-9a97-6a3927829ea3" providerId="ADAL" clId="{BD922E42-F5A4-46D0-89EC-E703CFA3C97B}" dt="2019-11-17T14:01:58.264" v="4348" actId="20577"/>
          <ac:spMkLst>
            <pc:docMk/>
            <pc:sldMk cId="1171504872" sldId="580"/>
            <ac:spMk id="5" creationId="{130C2F26-CE1B-4062-8B4E-B4617D072742}"/>
          </ac:spMkLst>
        </pc:spChg>
      </pc:sldChg>
      <pc:sldChg chg="modSp">
        <pc:chgData name="De Winter, Joni" userId="f9dad706-40bb-4326-9a97-6a3927829ea3" providerId="ADAL" clId="{BD922E42-F5A4-46D0-89EC-E703CFA3C97B}" dt="2019-11-17T14:00:05.256" v="4276" actId="20577"/>
        <pc:sldMkLst>
          <pc:docMk/>
          <pc:sldMk cId="2285905781" sldId="581"/>
        </pc:sldMkLst>
        <pc:spChg chg="mod">
          <ac:chgData name="De Winter, Joni" userId="f9dad706-40bb-4326-9a97-6a3927829ea3" providerId="ADAL" clId="{BD922E42-F5A4-46D0-89EC-E703CFA3C97B}" dt="2019-11-17T14:00:02.305" v="4275"/>
          <ac:spMkLst>
            <pc:docMk/>
            <pc:sldMk cId="2285905781" sldId="581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4:00:05.256" v="4276" actId="20577"/>
          <ac:spMkLst>
            <pc:docMk/>
            <pc:sldMk cId="2285905781" sldId="581"/>
            <ac:spMk id="6" creationId="{A6162BF0-5FCC-D644-B779-4756A2B6D52B}"/>
          </ac:spMkLst>
        </pc:spChg>
      </pc:sldChg>
      <pc:sldChg chg="modSp">
        <pc:chgData name="De Winter, Joni" userId="f9dad706-40bb-4326-9a97-6a3927829ea3" providerId="ADAL" clId="{BD922E42-F5A4-46D0-89EC-E703CFA3C97B}" dt="2019-11-17T14:00:14.684" v="4280" actId="6549"/>
        <pc:sldMkLst>
          <pc:docMk/>
          <pc:sldMk cId="3050589292" sldId="582"/>
        </pc:sldMkLst>
        <pc:spChg chg="mod">
          <ac:chgData name="De Winter, Joni" userId="f9dad706-40bb-4326-9a97-6a3927829ea3" providerId="ADAL" clId="{BD922E42-F5A4-46D0-89EC-E703CFA3C97B}" dt="2019-11-17T14:00:13.069" v="4279"/>
          <ac:spMkLst>
            <pc:docMk/>
            <pc:sldMk cId="3050589292" sldId="582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4:00:14.684" v="4280" actId="6549"/>
          <ac:spMkLst>
            <pc:docMk/>
            <pc:sldMk cId="3050589292" sldId="582"/>
            <ac:spMk id="6" creationId="{A6162BF0-5FCC-D644-B779-4756A2B6D52B}"/>
          </ac:spMkLst>
        </pc:spChg>
      </pc:sldChg>
      <pc:sldChg chg="modSp">
        <pc:chgData name="De Winter, Joni" userId="f9dad706-40bb-4326-9a97-6a3927829ea3" providerId="ADAL" clId="{BD922E42-F5A4-46D0-89EC-E703CFA3C97B}" dt="2019-11-17T14:00:18.833" v="4282" actId="6549"/>
        <pc:sldMkLst>
          <pc:docMk/>
          <pc:sldMk cId="1985579905" sldId="583"/>
        </pc:sldMkLst>
        <pc:spChg chg="mod">
          <ac:chgData name="De Winter, Joni" userId="f9dad706-40bb-4326-9a97-6a3927829ea3" providerId="ADAL" clId="{BD922E42-F5A4-46D0-89EC-E703CFA3C97B}" dt="2019-11-17T14:00:17.159" v="4281"/>
          <ac:spMkLst>
            <pc:docMk/>
            <pc:sldMk cId="1985579905" sldId="583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4:00:18.833" v="4282" actId="6549"/>
          <ac:spMkLst>
            <pc:docMk/>
            <pc:sldMk cId="1985579905" sldId="583"/>
            <ac:spMk id="6" creationId="{A6162BF0-5FCC-D644-B779-4756A2B6D52B}"/>
          </ac:spMkLst>
        </pc:spChg>
      </pc:sldChg>
      <pc:sldChg chg="modSp modAnim">
        <pc:chgData name="De Winter, Joni" userId="f9dad706-40bb-4326-9a97-6a3927829ea3" providerId="ADAL" clId="{BD922E42-F5A4-46D0-89EC-E703CFA3C97B}" dt="2019-11-18T14:09:17.875" v="5830" actId="1076"/>
        <pc:sldMkLst>
          <pc:docMk/>
          <pc:sldMk cId="1793811435" sldId="584"/>
        </pc:sldMkLst>
        <pc:spChg chg="mod">
          <ac:chgData name="De Winter, Joni" userId="f9dad706-40bb-4326-9a97-6a3927829ea3" providerId="ADAL" clId="{BD922E42-F5A4-46D0-89EC-E703CFA3C97B}" dt="2019-11-17T14:00:21.275" v="4283"/>
          <ac:spMkLst>
            <pc:docMk/>
            <pc:sldMk cId="1793811435" sldId="584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4:00:22.339" v="4284" actId="6549"/>
          <ac:spMkLst>
            <pc:docMk/>
            <pc:sldMk cId="1793811435" sldId="584"/>
            <ac:spMk id="6" creationId="{A6162BF0-5FCC-D644-B779-4756A2B6D52B}"/>
          </ac:spMkLst>
        </pc:spChg>
        <pc:spChg chg="mod">
          <ac:chgData name="De Winter, Joni" userId="f9dad706-40bb-4326-9a97-6a3927829ea3" providerId="ADAL" clId="{BD922E42-F5A4-46D0-89EC-E703CFA3C97B}" dt="2019-11-18T14:08:58.926" v="5828" actId="20577"/>
          <ac:spMkLst>
            <pc:docMk/>
            <pc:sldMk cId="1793811435" sldId="584"/>
            <ac:spMk id="8" creationId="{547320B8-3148-451F-9273-26ECD8C5A154}"/>
          </ac:spMkLst>
        </pc:spChg>
        <pc:picChg chg="mod">
          <ac:chgData name="De Winter, Joni" userId="f9dad706-40bb-4326-9a97-6a3927829ea3" providerId="ADAL" clId="{BD922E42-F5A4-46D0-89EC-E703CFA3C97B}" dt="2019-11-18T14:09:17.875" v="5830" actId="1076"/>
          <ac:picMkLst>
            <pc:docMk/>
            <pc:sldMk cId="1793811435" sldId="584"/>
            <ac:picMk id="9" creationId="{6EBD50ED-07B9-4E85-AE24-FAC638C0F46F}"/>
          </ac:picMkLst>
        </pc:picChg>
      </pc:sldChg>
      <pc:sldChg chg="modSp">
        <pc:chgData name="De Winter, Joni" userId="f9dad706-40bb-4326-9a97-6a3927829ea3" providerId="ADAL" clId="{BD922E42-F5A4-46D0-89EC-E703CFA3C97B}" dt="2019-11-17T14:00:27.749" v="4286" actId="6549"/>
        <pc:sldMkLst>
          <pc:docMk/>
          <pc:sldMk cId="3466828737" sldId="585"/>
        </pc:sldMkLst>
        <pc:spChg chg="mod">
          <ac:chgData name="De Winter, Joni" userId="f9dad706-40bb-4326-9a97-6a3927829ea3" providerId="ADAL" clId="{BD922E42-F5A4-46D0-89EC-E703CFA3C97B}" dt="2019-11-17T14:00:25.878" v="4285"/>
          <ac:spMkLst>
            <pc:docMk/>
            <pc:sldMk cId="3466828737" sldId="585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4:00:27.749" v="4286" actId="6549"/>
          <ac:spMkLst>
            <pc:docMk/>
            <pc:sldMk cId="3466828737" sldId="585"/>
            <ac:spMk id="6" creationId="{A6162BF0-5FCC-D644-B779-4756A2B6D52B}"/>
          </ac:spMkLst>
        </pc:spChg>
      </pc:sldChg>
      <pc:sldChg chg="modSp">
        <pc:chgData name="De Winter, Joni" userId="f9dad706-40bb-4326-9a97-6a3927829ea3" providerId="ADAL" clId="{BD922E42-F5A4-46D0-89EC-E703CFA3C97B}" dt="2019-11-17T14:00:31.762" v="4288" actId="6549"/>
        <pc:sldMkLst>
          <pc:docMk/>
          <pc:sldMk cId="3921172228" sldId="586"/>
        </pc:sldMkLst>
        <pc:spChg chg="mod">
          <ac:chgData name="De Winter, Joni" userId="f9dad706-40bb-4326-9a97-6a3927829ea3" providerId="ADAL" clId="{BD922E42-F5A4-46D0-89EC-E703CFA3C97B}" dt="2019-11-17T14:00:30.752" v="4287"/>
          <ac:spMkLst>
            <pc:docMk/>
            <pc:sldMk cId="3921172228" sldId="586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4:00:31.762" v="4288" actId="6549"/>
          <ac:spMkLst>
            <pc:docMk/>
            <pc:sldMk cId="3921172228" sldId="586"/>
            <ac:spMk id="6" creationId="{A6162BF0-5FCC-D644-B779-4756A2B6D52B}"/>
          </ac:spMkLst>
        </pc:spChg>
      </pc:sldChg>
      <pc:sldChg chg="modSp">
        <pc:chgData name="De Winter, Joni" userId="f9dad706-40bb-4326-9a97-6a3927829ea3" providerId="ADAL" clId="{BD922E42-F5A4-46D0-89EC-E703CFA3C97B}" dt="2019-11-17T14:00:38.025" v="4291" actId="6549"/>
        <pc:sldMkLst>
          <pc:docMk/>
          <pc:sldMk cId="2256646855" sldId="587"/>
        </pc:sldMkLst>
        <pc:spChg chg="mod">
          <ac:chgData name="De Winter, Joni" userId="f9dad706-40bb-4326-9a97-6a3927829ea3" providerId="ADAL" clId="{BD922E42-F5A4-46D0-89EC-E703CFA3C97B}" dt="2019-11-17T14:00:34.347" v="4289"/>
          <ac:spMkLst>
            <pc:docMk/>
            <pc:sldMk cId="2256646855" sldId="587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4:00:38.025" v="4291" actId="6549"/>
          <ac:spMkLst>
            <pc:docMk/>
            <pc:sldMk cId="2256646855" sldId="587"/>
            <ac:spMk id="6" creationId="{A6162BF0-5FCC-D644-B779-4756A2B6D52B}"/>
          </ac:spMkLst>
        </pc:spChg>
      </pc:sldChg>
      <pc:sldChg chg="modSp">
        <pc:chgData name="De Winter, Joni" userId="f9dad706-40bb-4326-9a97-6a3927829ea3" providerId="ADAL" clId="{BD922E42-F5A4-46D0-89EC-E703CFA3C97B}" dt="2019-11-17T14:00:46.490" v="4294" actId="6549"/>
        <pc:sldMkLst>
          <pc:docMk/>
          <pc:sldMk cId="2174965069" sldId="588"/>
        </pc:sldMkLst>
        <pc:spChg chg="mod">
          <ac:chgData name="De Winter, Joni" userId="f9dad706-40bb-4326-9a97-6a3927829ea3" providerId="ADAL" clId="{BD922E42-F5A4-46D0-89EC-E703CFA3C97B}" dt="2019-11-17T14:00:44.117" v="4292"/>
          <ac:spMkLst>
            <pc:docMk/>
            <pc:sldMk cId="2174965069" sldId="588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4:00:46.490" v="4294" actId="6549"/>
          <ac:spMkLst>
            <pc:docMk/>
            <pc:sldMk cId="2174965069" sldId="588"/>
            <ac:spMk id="6" creationId="{A6162BF0-5FCC-D644-B779-4756A2B6D52B}"/>
          </ac:spMkLst>
        </pc:spChg>
      </pc:sldChg>
      <pc:sldChg chg="modSp">
        <pc:chgData name="De Winter, Joni" userId="f9dad706-40bb-4326-9a97-6a3927829ea3" providerId="ADAL" clId="{BD922E42-F5A4-46D0-89EC-E703CFA3C97B}" dt="2019-11-17T13:59:56.222" v="4274" actId="20577"/>
        <pc:sldMkLst>
          <pc:docMk/>
          <pc:sldMk cId="2386625812" sldId="589"/>
        </pc:sldMkLst>
        <pc:spChg chg="mod">
          <ac:chgData name="De Winter, Joni" userId="f9dad706-40bb-4326-9a97-6a3927829ea3" providerId="ADAL" clId="{BD922E42-F5A4-46D0-89EC-E703CFA3C97B}" dt="2019-11-17T13:59:33.643" v="4273" actId="20577"/>
          <ac:spMkLst>
            <pc:docMk/>
            <pc:sldMk cId="2386625812" sldId="589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3:59:56.222" v="4274" actId="20577"/>
          <ac:spMkLst>
            <pc:docMk/>
            <pc:sldMk cId="2386625812" sldId="589"/>
            <ac:spMk id="6" creationId="{A6162BF0-5FCC-D644-B779-4756A2B6D52B}"/>
          </ac:spMkLst>
        </pc:spChg>
      </pc:sldChg>
      <pc:sldChg chg="modSp">
        <pc:chgData name="De Winter, Joni" userId="f9dad706-40bb-4326-9a97-6a3927829ea3" providerId="ADAL" clId="{BD922E42-F5A4-46D0-89EC-E703CFA3C97B}" dt="2019-11-17T14:02:17.861" v="4356"/>
        <pc:sldMkLst>
          <pc:docMk/>
          <pc:sldMk cId="3312598624" sldId="590"/>
        </pc:sldMkLst>
        <pc:spChg chg="mod">
          <ac:chgData name="De Winter, Joni" userId="f9dad706-40bb-4326-9a97-6a3927829ea3" providerId="ADAL" clId="{BD922E42-F5A4-46D0-89EC-E703CFA3C97B}" dt="2019-11-17T14:02:17.861" v="4356"/>
          <ac:spMkLst>
            <pc:docMk/>
            <pc:sldMk cId="3312598624" sldId="590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8:39.350" v="4176" actId="6549"/>
        <pc:sldMkLst>
          <pc:docMk/>
          <pc:sldMk cId="1894275877" sldId="591"/>
        </pc:sldMkLst>
        <pc:spChg chg="mod">
          <ac:chgData name="De Winter, Joni" userId="f9dad706-40bb-4326-9a97-6a3927829ea3" providerId="ADAL" clId="{BD922E42-F5A4-46D0-89EC-E703CFA3C97B}" dt="2019-11-17T13:58:37.671" v="4175"/>
          <ac:spMkLst>
            <pc:docMk/>
            <pc:sldMk cId="1894275877" sldId="591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3:58:39.350" v="4176" actId="6549"/>
          <ac:spMkLst>
            <pc:docMk/>
            <pc:sldMk cId="1894275877" sldId="591"/>
            <ac:spMk id="6" creationId="{A6162BF0-5FCC-D644-B779-4756A2B6D52B}"/>
          </ac:spMkLst>
        </pc:spChg>
      </pc:sldChg>
      <pc:sldChg chg="modSp">
        <pc:chgData name="De Winter, Joni" userId="f9dad706-40bb-4326-9a97-6a3927829ea3" providerId="ADAL" clId="{BD922E42-F5A4-46D0-89EC-E703CFA3C97B}" dt="2019-11-17T14:13:48.329" v="4511" actId="20577"/>
        <pc:sldMkLst>
          <pc:docMk/>
          <pc:sldMk cId="3353157400" sldId="592"/>
        </pc:sldMkLst>
        <pc:spChg chg="mod">
          <ac:chgData name="De Winter, Joni" userId="f9dad706-40bb-4326-9a97-6a3927829ea3" providerId="ADAL" clId="{BD922E42-F5A4-46D0-89EC-E703CFA3C97B}" dt="2019-11-17T14:13:48.329" v="4511" actId="20577"/>
          <ac:spMkLst>
            <pc:docMk/>
            <pc:sldMk cId="3353157400" sldId="592"/>
            <ac:spMk id="8" creationId="{E48C5E0E-B756-4182-83C7-7CFFC88DF2E5}"/>
          </ac:spMkLst>
        </pc:spChg>
      </pc:sldChg>
      <pc:sldChg chg="modSp">
        <pc:chgData name="De Winter, Joni" userId="f9dad706-40bb-4326-9a97-6a3927829ea3" providerId="ADAL" clId="{BD922E42-F5A4-46D0-89EC-E703CFA3C97B}" dt="2019-11-17T13:56:54.456" v="4146" actId="20577"/>
        <pc:sldMkLst>
          <pc:docMk/>
          <pc:sldMk cId="4135037286" sldId="594"/>
        </pc:sldMkLst>
        <pc:spChg chg="mod">
          <ac:chgData name="De Winter, Joni" userId="f9dad706-40bb-4326-9a97-6a3927829ea3" providerId="ADAL" clId="{BD922E42-F5A4-46D0-89EC-E703CFA3C97B}" dt="2019-11-17T13:56:54.456" v="4146" actId="20577"/>
          <ac:spMkLst>
            <pc:docMk/>
            <pc:sldMk cId="4135037286" sldId="594"/>
            <ac:spMk id="5" creationId="{7AC53583-83C2-E741-A645-DEACB1D98115}"/>
          </ac:spMkLst>
        </pc:spChg>
      </pc:sldChg>
      <pc:sldChg chg="addSp delSp modSp modNotesTx">
        <pc:chgData name="De Winter, Joni" userId="f9dad706-40bb-4326-9a97-6a3927829ea3" providerId="ADAL" clId="{BD922E42-F5A4-46D0-89EC-E703CFA3C97B}" dt="2019-11-17T16:00:51.731" v="5447" actId="20577"/>
        <pc:sldMkLst>
          <pc:docMk/>
          <pc:sldMk cId="113386002" sldId="597"/>
        </pc:sldMkLst>
        <pc:picChg chg="del">
          <ac:chgData name="De Winter, Joni" userId="f9dad706-40bb-4326-9a97-6a3927829ea3" providerId="ADAL" clId="{BD922E42-F5A4-46D0-89EC-E703CFA3C97B}" dt="2019-11-17T15:56:43.381" v="5223" actId="478"/>
          <ac:picMkLst>
            <pc:docMk/>
            <pc:sldMk cId="113386002" sldId="597"/>
            <ac:picMk id="3" creationId="{AB3FD332-8BD5-4E67-91CB-0407DEA0967B}"/>
          </ac:picMkLst>
        </pc:picChg>
        <pc:picChg chg="add mod">
          <ac:chgData name="De Winter, Joni" userId="f9dad706-40bb-4326-9a97-6a3927829ea3" providerId="ADAL" clId="{BD922E42-F5A4-46D0-89EC-E703CFA3C97B}" dt="2019-11-17T15:56:57.005" v="5227" actId="1076"/>
          <ac:picMkLst>
            <pc:docMk/>
            <pc:sldMk cId="113386002" sldId="597"/>
            <ac:picMk id="1026" creationId="{F26C0A7A-E8A0-4834-A8BF-8B6299F64F38}"/>
          </ac:picMkLst>
        </pc:picChg>
      </pc:sldChg>
      <pc:sldChg chg="modSp">
        <pc:chgData name="De Winter, Joni" userId="f9dad706-40bb-4326-9a97-6a3927829ea3" providerId="ADAL" clId="{BD922E42-F5A4-46D0-89EC-E703CFA3C97B}" dt="2019-11-17T13:59:18.902" v="4220" actId="20577"/>
        <pc:sldMkLst>
          <pc:docMk/>
          <pc:sldMk cId="3108787302" sldId="598"/>
        </pc:sldMkLst>
        <pc:spChg chg="mod">
          <ac:chgData name="De Winter, Joni" userId="f9dad706-40bb-4326-9a97-6a3927829ea3" providerId="ADAL" clId="{BD922E42-F5A4-46D0-89EC-E703CFA3C97B}" dt="2019-11-17T13:59:18.902" v="4220" actId="20577"/>
          <ac:spMkLst>
            <pc:docMk/>
            <pc:sldMk cId="3108787302" sldId="598"/>
            <ac:spMk id="2" creationId="{4B3063DC-6C91-8441-A2E0-E6CB1A4B30E5}"/>
          </ac:spMkLst>
        </pc:spChg>
      </pc:sldChg>
      <pc:sldChg chg="addSp modSp ord">
        <pc:chgData name="De Winter, Joni" userId="f9dad706-40bb-4326-9a97-6a3927829ea3" providerId="ADAL" clId="{BD922E42-F5A4-46D0-89EC-E703CFA3C97B}" dt="2019-11-17T14:00:50.724" v="4295"/>
        <pc:sldMkLst>
          <pc:docMk/>
          <pc:sldMk cId="679054762" sldId="600"/>
        </pc:sldMkLst>
        <pc:spChg chg="mod">
          <ac:chgData name="De Winter, Joni" userId="f9dad706-40bb-4326-9a97-6a3927829ea3" providerId="ADAL" clId="{BD922E42-F5A4-46D0-89EC-E703CFA3C97B}" dt="2019-11-17T14:00:50.724" v="4295"/>
          <ac:spMkLst>
            <pc:docMk/>
            <pc:sldMk cId="679054762" sldId="600"/>
            <ac:spMk id="5" creationId="{44964828-4D84-44E2-B001-9F925015BAEE}"/>
          </ac:spMkLst>
        </pc:spChg>
        <pc:spChg chg="add mod">
          <ac:chgData name="De Winter, Joni" userId="f9dad706-40bb-4326-9a97-6a3927829ea3" providerId="ADAL" clId="{BD922E42-F5A4-46D0-89EC-E703CFA3C97B}" dt="2019-11-17T13:37:50.153" v="4066" actId="6549"/>
          <ac:spMkLst>
            <pc:docMk/>
            <pc:sldMk cId="679054762" sldId="600"/>
            <ac:spMk id="11" creationId="{8F9E9E6A-2CC6-4731-8B7F-5011E0CCD379}"/>
          </ac:spMkLst>
        </pc:spChg>
      </pc:sldChg>
      <pc:sldChg chg="delSp modSp modAnim modNotesTx">
        <pc:chgData name="De Winter, Joni" userId="f9dad706-40bb-4326-9a97-6a3927829ea3" providerId="ADAL" clId="{BD922E42-F5A4-46D0-89EC-E703CFA3C97B}" dt="2019-11-17T14:01:30.520" v="4338" actId="20577"/>
        <pc:sldMkLst>
          <pc:docMk/>
          <pc:sldMk cId="1673277139" sldId="625"/>
        </pc:sldMkLst>
        <pc:spChg chg="del">
          <ac:chgData name="De Winter, Joni" userId="f9dad706-40bb-4326-9a97-6a3927829ea3" providerId="ADAL" clId="{BD922E42-F5A4-46D0-89EC-E703CFA3C97B}" dt="2019-11-17T13:04:32.094" v="3350" actId="478"/>
          <ac:spMkLst>
            <pc:docMk/>
            <pc:sldMk cId="1673277139" sldId="625"/>
            <ac:spMk id="2" creationId="{85D2F584-0930-4E57-96E4-38BF286F91FE}"/>
          </ac:spMkLst>
        </pc:spChg>
        <pc:spChg chg="mod">
          <ac:chgData name="De Winter, Joni" userId="f9dad706-40bb-4326-9a97-6a3927829ea3" providerId="ADAL" clId="{BD922E42-F5A4-46D0-89EC-E703CFA3C97B}" dt="2019-11-17T14:01:30.520" v="4338" actId="20577"/>
          <ac:spMkLst>
            <pc:docMk/>
            <pc:sldMk cId="1673277139" sldId="625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3:08:13.298" v="3552" actId="20577"/>
          <ac:spMkLst>
            <pc:docMk/>
            <pc:sldMk cId="1673277139" sldId="625"/>
            <ac:spMk id="7" creationId="{C44A3900-F539-429B-B8B3-2DD338503E9B}"/>
          </ac:spMkLst>
        </pc:spChg>
      </pc:sldChg>
      <pc:sldChg chg="addSp delSp modSp modNotesTx">
        <pc:chgData name="De Winter, Joni" userId="f9dad706-40bb-4326-9a97-6a3927829ea3" providerId="ADAL" clId="{BD922E42-F5A4-46D0-89EC-E703CFA3C97B}" dt="2019-11-17T16:00:41.858" v="5432" actId="20577"/>
        <pc:sldMkLst>
          <pc:docMk/>
          <pc:sldMk cId="3606291039" sldId="648"/>
        </pc:sldMkLst>
        <pc:picChg chg="del">
          <ac:chgData name="De Winter, Joni" userId="f9dad706-40bb-4326-9a97-6a3927829ea3" providerId="ADAL" clId="{BD922E42-F5A4-46D0-89EC-E703CFA3C97B}" dt="2019-11-17T15:57:28.567" v="5228" actId="478"/>
          <ac:picMkLst>
            <pc:docMk/>
            <pc:sldMk cId="3606291039" sldId="648"/>
            <ac:picMk id="3" creationId="{AB3FD332-8BD5-4E67-91CB-0407DEA0967B}"/>
          </ac:picMkLst>
        </pc:picChg>
        <pc:picChg chg="add mod">
          <ac:chgData name="De Winter, Joni" userId="f9dad706-40bb-4326-9a97-6a3927829ea3" providerId="ADAL" clId="{BD922E42-F5A4-46D0-89EC-E703CFA3C97B}" dt="2019-11-17T15:59:20.892" v="5231" actId="1076"/>
          <ac:picMkLst>
            <pc:docMk/>
            <pc:sldMk cId="3606291039" sldId="648"/>
            <ac:picMk id="2050" creationId="{0D0E44BC-68D5-4699-B68C-E43BCACE5D24}"/>
          </ac:picMkLst>
        </pc:picChg>
      </pc:sldChg>
      <pc:sldChg chg="addSp delSp modSp del modNotesTx">
        <pc:chgData name="De Winter, Joni" userId="f9dad706-40bb-4326-9a97-6a3927829ea3" providerId="ADAL" clId="{BD922E42-F5A4-46D0-89EC-E703CFA3C97B}" dt="2019-11-18T15:07:11.047" v="5882" actId="2696"/>
        <pc:sldMkLst>
          <pc:docMk/>
          <pc:sldMk cId="1860248918" sldId="649"/>
        </pc:sldMkLst>
        <pc:picChg chg="del">
          <ac:chgData name="De Winter, Joni" userId="f9dad706-40bb-4326-9a97-6a3927829ea3" providerId="ADAL" clId="{BD922E42-F5A4-46D0-89EC-E703CFA3C97B}" dt="2019-11-17T18:02:49.861" v="5552" actId="478"/>
          <ac:picMkLst>
            <pc:docMk/>
            <pc:sldMk cId="1860248918" sldId="649"/>
            <ac:picMk id="3" creationId="{AB3FD332-8BD5-4E67-91CB-0407DEA0967B}"/>
          </ac:picMkLst>
        </pc:picChg>
        <pc:picChg chg="add mod">
          <ac:chgData name="De Winter, Joni" userId="f9dad706-40bb-4326-9a97-6a3927829ea3" providerId="ADAL" clId="{BD922E42-F5A4-46D0-89EC-E703CFA3C97B}" dt="2019-11-17T18:03:01.434" v="5557" actId="1076"/>
          <ac:picMkLst>
            <pc:docMk/>
            <pc:sldMk cId="1860248918" sldId="649"/>
            <ac:picMk id="1026" creationId="{CF6DF6A0-EC23-49E5-90F1-A16BEBD85F24}"/>
          </ac:picMkLst>
        </pc:picChg>
      </pc:sldChg>
      <pc:sldChg chg="addSp delSp modSp modNotesTx">
        <pc:chgData name="De Winter, Joni" userId="f9dad706-40bb-4326-9a97-6a3927829ea3" providerId="ADAL" clId="{BD922E42-F5A4-46D0-89EC-E703CFA3C97B}" dt="2019-11-18T15:07:58.349" v="5903" actId="20577"/>
        <pc:sldMkLst>
          <pc:docMk/>
          <pc:sldMk cId="77956914" sldId="650"/>
        </pc:sldMkLst>
        <pc:picChg chg="del">
          <ac:chgData name="De Winter, Joni" userId="f9dad706-40bb-4326-9a97-6a3927829ea3" providerId="ADAL" clId="{BD922E42-F5A4-46D0-89EC-E703CFA3C97B}" dt="2019-11-17T18:04:39.186" v="5590" actId="478"/>
          <ac:picMkLst>
            <pc:docMk/>
            <pc:sldMk cId="77956914" sldId="650"/>
            <ac:picMk id="3" creationId="{AB3FD332-8BD5-4E67-91CB-0407DEA0967B}"/>
          </ac:picMkLst>
        </pc:picChg>
        <pc:picChg chg="add mod">
          <ac:chgData name="De Winter, Joni" userId="f9dad706-40bb-4326-9a97-6a3927829ea3" providerId="ADAL" clId="{BD922E42-F5A4-46D0-89EC-E703CFA3C97B}" dt="2019-11-17T18:04:55.097" v="5595" actId="1076"/>
          <ac:picMkLst>
            <pc:docMk/>
            <pc:sldMk cId="77956914" sldId="650"/>
            <ac:picMk id="2050" creationId="{A879F8AE-D9DC-4BE3-9289-5AA6ADB941C9}"/>
          </ac:picMkLst>
        </pc:picChg>
      </pc:sldChg>
      <pc:sldChg chg="modSp add modAnim">
        <pc:chgData name="De Winter, Joni" userId="f9dad706-40bb-4326-9a97-6a3927829ea3" providerId="ADAL" clId="{BD922E42-F5A4-46D0-89EC-E703CFA3C97B}" dt="2019-11-17T14:02:59.717" v="4372"/>
        <pc:sldMkLst>
          <pc:docMk/>
          <pc:sldMk cId="2314356788" sldId="654"/>
        </pc:sldMkLst>
        <pc:spChg chg="mod">
          <ac:chgData name="De Winter, Joni" userId="f9dad706-40bb-4326-9a97-6a3927829ea3" providerId="ADAL" clId="{BD922E42-F5A4-46D0-89EC-E703CFA3C97B}" dt="2019-11-17T14:02:59.717" v="4372"/>
          <ac:spMkLst>
            <pc:docMk/>
            <pc:sldMk cId="2314356788" sldId="654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6T13:41:38.797" v="986" actId="20577"/>
          <ac:spMkLst>
            <pc:docMk/>
            <pc:sldMk cId="2314356788" sldId="654"/>
            <ac:spMk id="6" creationId="{A6162BF0-5FCC-D644-B779-4756A2B6D52B}"/>
          </ac:spMkLst>
        </pc:spChg>
        <pc:spChg chg="mod">
          <ac:chgData name="De Winter, Joni" userId="f9dad706-40bb-4326-9a97-6a3927829ea3" providerId="ADAL" clId="{BD922E42-F5A4-46D0-89EC-E703CFA3C97B}" dt="2019-11-16T13:49:20.281" v="1134" actId="20577"/>
          <ac:spMkLst>
            <pc:docMk/>
            <pc:sldMk cId="2314356788" sldId="654"/>
            <ac:spMk id="8" creationId="{547320B8-3148-451F-9273-26ECD8C5A154}"/>
          </ac:spMkLst>
        </pc:spChg>
      </pc:sldChg>
      <pc:sldChg chg="modSp add modAnim">
        <pc:chgData name="De Winter, Joni" userId="f9dad706-40bb-4326-9a97-6a3927829ea3" providerId="ADAL" clId="{BD922E42-F5A4-46D0-89EC-E703CFA3C97B}" dt="2019-11-17T14:03:02.748" v="4373"/>
        <pc:sldMkLst>
          <pc:docMk/>
          <pc:sldMk cId="4240930471" sldId="655"/>
        </pc:sldMkLst>
        <pc:spChg chg="mod">
          <ac:chgData name="De Winter, Joni" userId="f9dad706-40bb-4326-9a97-6a3927829ea3" providerId="ADAL" clId="{BD922E42-F5A4-46D0-89EC-E703CFA3C97B}" dt="2019-11-17T14:03:02.748" v="4373"/>
          <ac:spMkLst>
            <pc:docMk/>
            <pc:sldMk cId="4240930471" sldId="655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6T13:47:58.556" v="1090" actId="20577"/>
          <ac:spMkLst>
            <pc:docMk/>
            <pc:sldMk cId="4240930471" sldId="655"/>
            <ac:spMk id="6" creationId="{A6162BF0-5FCC-D644-B779-4756A2B6D52B}"/>
          </ac:spMkLst>
        </pc:spChg>
        <pc:spChg chg="mod">
          <ac:chgData name="De Winter, Joni" userId="f9dad706-40bb-4326-9a97-6a3927829ea3" providerId="ADAL" clId="{BD922E42-F5A4-46D0-89EC-E703CFA3C97B}" dt="2019-11-16T14:37:36.035" v="2184" actId="20577"/>
          <ac:spMkLst>
            <pc:docMk/>
            <pc:sldMk cId="4240930471" sldId="655"/>
            <ac:spMk id="8" creationId="{547320B8-3148-451F-9273-26ECD8C5A154}"/>
          </ac:spMkLst>
        </pc:spChg>
      </pc:sldChg>
      <pc:sldChg chg="modSp add ord modAnim">
        <pc:chgData name="De Winter, Joni" userId="f9dad706-40bb-4326-9a97-6a3927829ea3" providerId="ADAL" clId="{BD922E42-F5A4-46D0-89EC-E703CFA3C97B}" dt="2019-11-17T14:03:40.665" v="4377"/>
        <pc:sldMkLst>
          <pc:docMk/>
          <pc:sldMk cId="2289826266" sldId="656"/>
        </pc:sldMkLst>
        <pc:spChg chg="mod">
          <ac:chgData name="De Winter, Joni" userId="f9dad706-40bb-4326-9a97-6a3927829ea3" providerId="ADAL" clId="{BD922E42-F5A4-46D0-89EC-E703CFA3C97B}" dt="2019-11-17T14:03:40.665" v="4377"/>
          <ac:spMkLst>
            <pc:docMk/>
            <pc:sldMk cId="2289826266" sldId="656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6T14:39:35.655" v="2295" actId="20577"/>
          <ac:spMkLst>
            <pc:docMk/>
            <pc:sldMk cId="2289826266" sldId="656"/>
            <ac:spMk id="6" creationId="{A6162BF0-5FCC-D644-B779-4756A2B6D52B}"/>
          </ac:spMkLst>
        </pc:spChg>
        <pc:spChg chg="mod">
          <ac:chgData name="De Winter, Joni" userId="f9dad706-40bb-4326-9a97-6a3927829ea3" providerId="ADAL" clId="{BD922E42-F5A4-46D0-89EC-E703CFA3C97B}" dt="2019-11-16T14:39:40.511" v="2302" actId="20577"/>
          <ac:spMkLst>
            <pc:docMk/>
            <pc:sldMk cId="2289826266" sldId="656"/>
            <ac:spMk id="8" creationId="{547320B8-3148-451F-9273-26ECD8C5A154}"/>
          </ac:spMkLst>
        </pc:spChg>
      </pc:sldChg>
      <pc:sldChg chg="modSp add modAnim">
        <pc:chgData name="De Winter, Joni" userId="f9dad706-40bb-4326-9a97-6a3927829ea3" providerId="ADAL" clId="{BD922E42-F5A4-46D0-89EC-E703CFA3C97B}" dt="2019-11-17T14:03:06.171" v="4374"/>
        <pc:sldMkLst>
          <pc:docMk/>
          <pc:sldMk cId="553895852" sldId="657"/>
        </pc:sldMkLst>
        <pc:spChg chg="mod">
          <ac:chgData name="De Winter, Joni" userId="f9dad706-40bb-4326-9a97-6a3927829ea3" providerId="ADAL" clId="{BD922E42-F5A4-46D0-89EC-E703CFA3C97B}" dt="2019-11-17T14:03:06.171" v="4374"/>
          <ac:spMkLst>
            <pc:docMk/>
            <pc:sldMk cId="553895852" sldId="657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6T08:21:55.293" v="267" actId="20577"/>
          <ac:spMkLst>
            <pc:docMk/>
            <pc:sldMk cId="553895852" sldId="657"/>
            <ac:spMk id="6" creationId="{A6162BF0-5FCC-D644-B779-4756A2B6D52B}"/>
          </ac:spMkLst>
        </pc:spChg>
        <pc:spChg chg="mod">
          <ac:chgData name="De Winter, Joni" userId="f9dad706-40bb-4326-9a97-6a3927829ea3" providerId="ADAL" clId="{BD922E42-F5A4-46D0-89EC-E703CFA3C97B}" dt="2019-11-16T14:29:41.284" v="1990"/>
          <ac:spMkLst>
            <pc:docMk/>
            <pc:sldMk cId="553895852" sldId="657"/>
            <ac:spMk id="8" creationId="{547320B8-3148-451F-9273-26ECD8C5A154}"/>
          </ac:spMkLst>
        </pc:spChg>
      </pc:sldChg>
      <pc:sldChg chg="modSp add modAnim">
        <pc:chgData name="De Winter, Joni" userId="f9dad706-40bb-4326-9a97-6a3927829ea3" providerId="ADAL" clId="{BD922E42-F5A4-46D0-89EC-E703CFA3C97B}" dt="2019-11-17T14:02:53.760" v="4370"/>
        <pc:sldMkLst>
          <pc:docMk/>
          <pc:sldMk cId="1360105232" sldId="658"/>
        </pc:sldMkLst>
        <pc:spChg chg="mod">
          <ac:chgData name="De Winter, Joni" userId="f9dad706-40bb-4326-9a97-6a3927829ea3" providerId="ADAL" clId="{BD922E42-F5A4-46D0-89EC-E703CFA3C97B}" dt="2019-11-17T14:02:53.760" v="4370"/>
          <ac:spMkLst>
            <pc:docMk/>
            <pc:sldMk cId="1360105232" sldId="658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6T13:36:01.915" v="922" actId="5793"/>
          <ac:spMkLst>
            <pc:docMk/>
            <pc:sldMk cId="1360105232" sldId="658"/>
            <ac:spMk id="8" creationId="{547320B8-3148-451F-9273-26ECD8C5A154}"/>
          </ac:spMkLst>
        </pc:spChg>
      </pc:sldChg>
      <pc:sldChg chg="modSp add modAnim">
        <pc:chgData name="De Winter, Joni" userId="f9dad706-40bb-4326-9a97-6a3927829ea3" providerId="ADAL" clId="{BD922E42-F5A4-46D0-89EC-E703CFA3C97B}" dt="2019-11-17T14:15:51.598" v="4543" actId="20577"/>
        <pc:sldMkLst>
          <pc:docMk/>
          <pc:sldMk cId="4132408711" sldId="659"/>
        </pc:sldMkLst>
        <pc:spChg chg="mod">
          <ac:chgData name="De Winter, Joni" userId="f9dad706-40bb-4326-9a97-6a3927829ea3" providerId="ADAL" clId="{BD922E42-F5A4-46D0-89EC-E703CFA3C97B}" dt="2019-11-17T14:02:57.777" v="4371"/>
          <ac:spMkLst>
            <pc:docMk/>
            <pc:sldMk cId="4132408711" sldId="659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4:15:51.598" v="4543" actId="20577"/>
          <ac:spMkLst>
            <pc:docMk/>
            <pc:sldMk cId="4132408711" sldId="659"/>
            <ac:spMk id="8" creationId="{547320B8-3148-451F-9273-26ECD8C5A154}"/>
          </ac:spMkLst>
        </pc:spChg>
      </pc:sldChg>
      <pc:sldChg chg="modSp add modAnim">
        <pc:chgData name="De Winter, Joni" userId="f9dad706-40bb-4326-9a97-6a3927829ea3" providerId="ADAL" clId="{BD922E42-F5A4-46D0-89EC-E703CFA3C97B}" dt="2019-11-17T14:03:13.497" v="4375"/>
        <pc:sldMkLst>
          <pc:docMk/>
          <pc:sldMk cId="1288340935" sldId="660"/>
        </pc:sldMkLst>
        <pc:spChg chg="mod">
          <ac:chgData name="De Winter, Joni" userId="f9dad706-40bb-4326-9a97-6a3927829ea3" providerId="ADAL" clId="{BD922E42-F5A4-46D0-89EC-E703CFA3C97B}" dt="2019-11-17T14:03:13.497" v="4375"/>
          <ac:spMkLst>
            <pc:docMk/>
            <pc:sldMk cId="1288340935" sldId="660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6T14:38:52.412" v="2269" actId="20577"/>
          <ac:spMkLst>
            <pc:docMk/>
            <pc:sldMk cId="1288340935" sldId="660"/>
            <ac:spMk id="8" creationId="{547320B8-3148-451F-9273-26ECD8C5A154}"/>
          </ac:spMkLst>
        </pc:spChg>
      </pc:sldChg>
      <pc:sldChg chg="addSp modSp add modAnim">
        <pc:chgData name="De Winter, Joni" userId="f9dad706-40bb-4326-9a97-6a3927829ea3" providerId="ADAL" clId="{BD922E42-F5A4-46D0-89EC-E703CFA3C97B}" dt="2019-11-17T14:02:25.335" v="4358"/>
        <pc:sldMkLst>
          <pc:docMk/>
          <pc:sldMk cId="3765765422" sldId="661"/>
        </pc:sldMkLst>
        <pc:spChg chg="mod">
          <ac:chgData name="De Winter, Joni" userId="f9dad706-40bb-4326-9a97-6a3927829ea3" providerId="ADAL" clId="{BD922E42-F5A4-46D0-89EC-E703CFA3C97B}" dt="2019-11-17T14:02:25.335" v="4358"/>
          <ac:spMkLst>
            <pc:docMk/>
            <pc:sldMk cId="3765765422" sldId="661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6T16:13:06.213" v="2550" actId="20577"/>
          <ac:spMkLst>
            <pc:docMk/>
            <pc:sldMk cId="3765765422" sldId="661"/>
            <ac:spMk id="6" creationId="{A6162BF0-5FCC-D644-B779-4756A2B6D52B}"/>
          </ac:spMkLst>
        </pc:spChg>
        <pc:spChg chg="mod">
          <ac:chgData name="De Winter, Joni" userId="f9dad706-40bb-4326-9a97-6a3927829ea3" providerId="ADAL" clId="{BD922E42-F5A4-46D0-89EC-E703CFA3C97B}" dt="2019-11-16T16:22:11.722" v="2900" actId="20577"/>
          <ac:spMkLst>
            <pc:docMk/>
            <pc:sldMk cId="3765765422" sldId="661"/>
            <ac:spMk id="8" creationId="{547320B8-3148-451F-9273-26ECD8C5A154}"/>
          </ac:spMkLst>
        </pc:spChg>
        <pc:picChg chg="add mod">
          <ac:chgData name="De Winter, Joni" userId="f9dad706-40bb-4326-9a97-6a3927829ea3" providerId="ADAL" clId="{BD922E42-F5A4-46D0-89EC-E703CFA3C97B}" dt="2019-11-16T16:25:47.731" v="2907" actId="1076"/>
          <ac:picMkLst>
            <pc:docMk/>
            <pc:sldMk cId="3765765422" sldId="661"/>
            <ac:picMk id="2" creationId="{6E16A712-5E29-4377-B726-14B9E53F9E54}"/>
          </ac:picMkLst>
        </pc:picChg>
        <pc:picChg chg="add mod">
          <ac:chgData name="De Winter, Joni" userId="f9dad706-40bb-4326-9a97-6a3927829ea3" providerId="ADAL" clId="{BD922E42-F5A4-46D0-89EC-E703CFA3C97B}" dt="2019-11-16T16:22:31.717" v="2903" actId="1076"/>
          <ac:picMkLst>
            <pc:docMk/>
            <pc:sldMk cId="3765765422" sldId="661"/>
            <ac:picMk id="2050" creationId="{D23E0076-A8A8-4DD8-AD27-0D47DDA519A1}"/>
          </ac:picMkLst>
        </pc:picChg>
      </pc:sldChg>
      <pc:sldChg chg="addSp modSp add modAnim">
        <pc:chgData name="De Winter, Joni" userId="f9dad706-40bb-4326-9a97-6a3927829ea3" providerId="ADAL" clId="{BD922E42-F5A4-46D0-89EC-E703CFA3C97B}" dt="2019-11-17T14:02:27.892" v="4359"/>
        <pc:sldMkLst>
          <pc:docMk/>
          <pc:sldMk cId="4073797675" sldId="662"/>
        </pc:sldMkLst>
        <pc:spChg chg="mod">
          <ac:chgData name="De Winter, Joni" userId="f9dad706-40bb-4326-9a97-6a3927829ea3" providerId="ADAL" clId="{BD922E42-F5A4-46D0-89EC-E703CFA3C97B}" dt="2019-11-17T14:02:27.892" v="4359"/>
          <ac:spMkLst>
            <pc:docMk/>
            <pc:sldMk cId="4073797675" sldId="662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6T16:18:46.284" v="2562" actId="6549"/>
          <ac:spMkLst>
            <pc:docMk/>
            <pc:sldMk cId="4073797675" sldId="662"/>
            <ac:spMk id="8" creationId="{547320B8-3148-451F-9273-26ECD8C5A154}"/>
          </ac:spMkLst>
        </pc:spChg>
        <pc:picChg chg="add mod">
          <ac:chgData name="De Winter, Joni" userId="f9dad706-40bb-4326-9a97-6a3927829ea3" providerId="ADAL" clId="{BD922E42-F5A4-46D0-89EC-E703CFA3C97B}" dt="2019-11-16T16:26:21.490" v="2909" actId="1076"/>
          <ac:picMkLst>
            <pc:docMk/>
            <pc:sldMk cId="4073797675" sldId="662"/>
            <ac:picMk id="7" creationId="{33B36547-CB4E-406A-98E7-C59390E08E68}"/>
          </ac:picMkLst>
        </pc:picChg>
        <pc:picChg chg="add mod">
          <ac:chgData name="De Winter, Joni" userId="f9dad706-40bb-4326-9a97-6a3927829ea3" providerId="ADAL" clId="{BD922E42-F5A4-46D0-89EC-E703CFA3C97B}" dt="2019-11-16T16:18:51.976" v="2565" actId="1076"/>
          <ac:picMkLst>
            <pc:docMk/>
            <pc:sldMk cId="4073797675" sldId="662"/>
            <ac:picMk id="1026" creationId="{3082E5A1-9940-4111-8E19-EB529F3E4A92}"/>
          </ac:picMkLst>
        </pc:picChg>
      </pc:sldChg>
      <pc:sldChg chg="addSp delSp modSp add del modAnim">
        <pc:chgData name="De Winter, Joni" userId="f9dad706-40bb-4326-9a97-6a3927829ea3" providerId="ADAL" clId="{BD922E42-F5A4-46D0-89EC-E703CFA3C97B}" dt="2019-11-17T16:48:31.968" v="5462" actId="2696"/>
        <pc:sldMkLst>
          <pc:docMk/>
          <pc:sldMk cId="1483209014" sldId="663"/>
        </pc:sldMkLst>
        <pc:spChg chg="mod">
          <ac:chgData name="De Winter, Joni" userId="f9dad706-40bb-4326-9a97-6a3927829ea3" providerId="ADAL" clId="{BD922E42-F5A4-46D0-89EC-E703CFA3C97B}" dt="2019-11-17T14:02:31.441" v="4360"/>
          <ac:spMkLst>
            <pc:docMk/>
            <pc:sldMk cId="1483209014" sldId="663"/>
            <ac:spMk id="5" creationId="{7AC53583-83C2-E741-A645-DEACB1D98115}"/>
          </ac:spMkLst>
        </pc:spChg>
        <pc:spChg chg="add mod">
          <ac:chgData name="De Winter, Joni" userId="f9dad706-40bb-4326-9a97-6a3927829ea3" providerId="ADAL" clId="{BD922E42-F5A4-46D0-89EC-E703CFA3C97B}" dt="2019-11-16T16:29:16.889" v="2917" actId="20577"/>
          <ac:spMkLst>
            <pc:docMk/>
            <pc:sldMk cId="1483209014" sldId="663"/>
            <ac:spMk id="9" creationId="{68BD5176-4320-489A-ADDD-0BA2EB0515FE}"/>
          </ac:spMkLst>
        </pc:spChg>
        <pc:picChg chg="mod">
          <ac:chgData name="De Winter, Joni" userId="f9dad706-40bb-4326-9a97-6a3927829ea3" providerId="ADAL" clId="{BD922E42-F5A4-46D0-89EC-E703CFA3C97B}" dt="2019-11-16T16:29:20.074" v="2918" actId="1076"/>
          <ac:picMkLst>
            <pc:docMk/>
            <pc:sldMk cId="1483209014" sldId="663"/>
            <ac:picMk id="7" creationId="{33B36547-CB4E-406A-98E7-C59390E08E68}"/>
          </ac:picMkLst>
        </pc:picChg>
        <pc:picChg chg="del">
          <ac:chgData name="De Winter, Joni" userId="f9dad706-40bb-4326-9a97-6a3927829ea3" providerId="ADAL" clId="{BD922E42-F5A4-46D0-89EC-E703CFA3C97B}" dt="2019-11-16T16:29:07.183" v="2911" actId="478"/>
          <ac:picMkLst>
            <pc:docMk/>
            <pc:sldMk cId="1483209014" sldId="663"/>
            <ac:picMk id="1026" creationId="{3082E5A1-9940-4111-8E19-EB529F3E4A92}"/>
          </ac:picMkLst>
        </pc:picChg>
      </pc:sldChg>
      <pc:sldChg chg="modSp add del modAnim">
        <pc:chgData name="De Winter, Joni" userId="f9dad706-40bb-4326-9a97-6a3927829ea3" providerId="ADAL" clId="{BD922E42-F5A4-46D0-89EC-E703CFA3C97B}" dt="2019-11-17T16:06:35.639" v="5456" actId="2696"/>
        <pc:sldMkLst>
          <pc:docMk/>
          <pc:sldMk cId="4249525584" sldId="664"/>
        </pc:sldMkLst>
        <pc:spChg chg="mod">
          <ac:chgData name="De Winter, Joni" userId="f9dad706-40bb-4326-9a97-6a3927829ea3" providerId="ADAL" clId="{BD922E42-F5A4-46D0-89EC-E703CFA3C97B}" dt="2019-11-17T14:02:22.221" v="4357"/>
          <ac:spMkLst>
            <pc:docMk/>
            <pc:sldMk cId="4249525584" sldId="664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6T17:08:23.350" v="3230" actId="20577"/>
          <ac:spMkLst>
            <pc:docMk/>
            <pc:sldMk cId="4249525584" sldId="664"/>
            <ac:spMk id="8" creationId="{547320B8-3148-451F-9273-26ECD8C5A154}"/>
          </ac:spMkLst>
        </pc:spChg>
      </pc:sldChg>
      <pc:sldChg chg="delSp modSp add delAnim modAnim">
        <pc:chgData name="De Winter, Joni" userId="f9dad706-40bb-4326-9a97-6a3927829ea3" providerId="ADAL" clId="{BD922E42-F5A4-46D0-89EC-E703CFA3C97B}" dt="2019-11-17T14:01:05.094" v="4296"/>
        <pc:sldMkLst>
          <pc:docMk/>
          <pc:sldMk cId="3078995216" sldId="665"/>
        </pc:sldMkLst>
        <pc:spChg chg="mod">
          <ac:chgData name="De Winter, Joni" userId="f9dad706-40bb-4326-9a97-6a3927829ea3" providerId="ADAL" clId="{BD922E42-F5A4-46D0-89EC-E703CFA3C97B}" dt="2019-11-17T14:01:05.094" v="4296"/>
          <ac:spMkLst>
            <pc:docMk/>
            <pc:sldMk cId="3078995216" sldId="665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3:38:04.258" v="4084" actId="6549"/>
          <ac:spMkLst>
            <pc:docMk/>
            <pc:sldMk cId="3078995216" sldId="665"/>
            <ac:spMk id="6" creationId="{A6162BF0-5FCC-D644-B779-4756A2B6D52B}"/>
          </ac:spMkLst>
        </pc:spChg>
        <pc:spChg chg="mod">
          <ac:chgData name="De Winter, Joni" userId="f9dad706-40bb-4326-9a97-6a3927829ea3" providerId="ADAL" clId="{BD922E42-F5A4-46D0-89EC-E703CFA3C97B}" dt="2019-11-16T16:35:38.930" v="3213" actId="20577"/>
          <ac:spMkLst>
            <pc:docMk/>
            <pc:sldMk cId="3078995216" sldId="665"/>
            <ac:spMk id="8" creationId="{547320B8-3148-451F-9273-26ECD8C5A154}"/>
          </ac:spMkLst>
        </pc:spChg>
        <pc:picChg chg="del">
          <ac:chgData name="De Winter, Joni" userId="f9dad706-40bb-4326-9a97-6a3927829ea3" providerId="ADAL" clId="{BD922E42-F5A4-46D0-89EC-E703CFA3C97B}" dt="2019-11-16T16:33:16.196" v="2925" actId="478"/>
          <ac:picMkLst>
            <pc:docMk/>
            <pc:sldMk cId="3078995216" sldId="665"/>
            <ac:picMk id="9" creationId="{D458AB12-D380-44F4-8FE2-13A1B07493B9}"/>
          </ac:picMkLst>
        </pc:picChg>
      </pc:sldChg>
      <pc:sldChg chg="modSp add modAnim modNotesTx">
        <pc:chgData name="De Winter, Joni" userId="f9dad706-40bb-4326-9a97-6a3927829ea3" providerId="ADAL" clId="{BD922E42-F5A4-46D0-89EC-E703CFA3C97B}" dt="2019-11-17T16:05:04.873" v="5454" actId="20577"/>
        <pc:sldMkLst>
          <pc:docMk/>
          <pc:sldMk cId="201261290" sldId="666"/>
        </pc:sldMkLst>
        <pc:spChg chg="mod">
          <ac:chgData name="De Winter, Joni" userId="f9dad706-40bb-4326-9a97-6a3927829ea3" providerId="ADAL" clId="{BD922E42-F5A4-46D0-89EC-E703CFA3C97B}" dt="2019-11-17T13:09:41.118" v="3581" actId="1076"/>
          <ac:spMkLst>
            <pc:docMk/>
            <pc:sldMk cId="201261290" sldId="666"/>
            <ac:spMk id="2" creationId="{85D2F584-0930-4E57-96E4-38BF286F91FE}"/>
          </ac:spMkLst>
        </pc:spChg>
        <pc:spChg chg="mod">
          <ac:chgData name="De Winter, Joni" userId="f9dad706-40bb-4326-9a97-6a3927829ea3" providerId="ADAL" clId="{BD922E42-F5A4-46D0-89EC-E703CFA3C97B}" dt="2019-11-17T14:01:34.382" v="4339"/>
          <ac:spMkLst>
            <pc:docMk/>
            <pc:sldMk cId="201261290" sldId="666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3:11:35.702" v="3598" actId="20577"/>
          <ac:spMkLst>
            <pc:docMk/>
            <pc:sldMk cId="201261290" sldId="666"/>
            <ac:spMk id="7" creationId="{C44A3900-F539-429B-B8B3-2DD338503E9B}"/>
          </ac:spMkLst>
        </pc:spChg>
      </pc:sldChg>
      <pc:sldChg chg="add del">
        <pc:chgData name="De Winter, Joni" userId="f9dad706-40bb-4326-9a97-6a3927829ea3" providerId="ADAL" clId="{BD922E42-F5A4-46D0-89EC-E703CFA3C97B}" dt="2019-11-17T12:54:25.879" v="3231" actId="2696"/>
        <pc:sldMkLst>
          <pc:docMk/>
          <pc:sldMk cId="1823923342" sldId="666"/>
        </pc:sldMkLst>
      </pc:sldChg>
      <pc:sldChg chg="delSp modSp add modAnim modNotesTx">
        <pc:chgData name="De Winter, Joni" userId="f9dad706-40bb-4326-9a97-6a3927829ea3" providerId="ADAL" clId="{BD922E42-F5A4-46D0-89EC-E703CFA3C97B}" dt="2019-11-17T16:05:06.518" v="5455" actId="20577"/>
        <pc:sldMkLst>
          <pc:docMk/>
          <pc:sldMk cId="1658815010" sldId="667"/>
        </pc:sldMkLst>
        <pc:spChg chg="del">
          <ac:chgData name="De Winter, Joni" userId="f9dad706-40bb-4326-9a97-6a3927829ea3" providerId="ADAL" clId="{BD922E42-F5A4-46D0-89EC-E703CFA3C97B}" dt="2019-11-17T13:20:57.164" v="3679" actId="478"/>
          <ac:spMkLst>
            <pc:docMk/>
            <pc:sldMk cId="1658815010" sldId="667"/>
            <ac:spMk id="2" creationId="{85D2F584-0930-4E57-96E4-38BF286F91FE}"/>
          </ac:spMkLst>
        </pc:spChg>
        <pc:spChg chg="mod">
          <ac:chgData name="De Winter, Joni" userId="f9dad706-40bb-4326-9a97-6a3927829ea3" providerId="ADAL" clId="{BD922E42-F5A4-46D0-89EC-E703CFA3C97B}" dt="2019-11-17T14:01:38.395" v="4340"/>
          <ac:spMkLst>
            <pc:docMk/>
            <pc:sldMk cId="1658815010" sldId="667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3:25:44.648" v="4021" actId="20577"/>
          <ac:spMkLst>
            <pc:docMk/>
            <pc:sldMk cId="1658815010" sldId="667"/>
            <ac:spMk id="7" creationId="{C44A3900-F539-429B-B8B3-2DD338503E9B}"/>
          </ac:spMkLst>
        </pc:spChg>
      </pc:sldChg>
      <pc:sldChg chg="addSp delSp modSp add ord">
        <pc:chgData name="De Winter, Joni" userId="f9dad706-40bb-4326-9a97-6a3927829ea3" providerId="ADAL" clId="{BD922E42-F5A4-46D0-89EC-E703CFA3C97B}" dt="2019-11-17T16:02:46.523" v="5453" actId="1076"/>
        <pc:sldMkLst>
          <pc:docMk/>
          <pc:sldMk cId="1017159151" sldId="668"/>
        </pc:sldMkLst>
        <pc:picChg chg="del">
          <ac:chgData name="De Winter, Joni" userId="f9dad706-40bb-4326-9a97-6a3927829ea3" providerId="ADAL" clId="{BD922E42-F5A4-46D0-89EC-E703CFA3C97B}" dt="2019-11-17T16:02:35.491" v="5448" actId="478"/>
          <ac:picMkLst>
            <pc:docMk/>
            <pc:sldMk cId="1017159151" sldId="668"/>
            <ac:picMk id="3" creationId="{AB3FD332-8BD5-4E67-91CB-0407DEA0967B}"/>
          </ac:picMkLst>
        </pc:picChg>
        <pc:picChg chg="add mod">
          <ac:chgData name="De Winter, Joni" userId="f9dad706-40bb-4326-9a97-6a3927829ea3" providerId="ADAL" clId="{BD922E42-F5A4-46D0-89EC-E703CFA3C97B}" dt="2019-11-17T16:02:46.523" v="5453" actId="1076"/>
          <ac:picMkLst>
            <pc:docMk/>
            <pc:sldMk cId="1017159151" sldId="668"/>
            <ac:picMk id="3074" creationId="{2FF6223A-EED2-453D-8EDB-B3013C75C44D}"/>
          </ac:picMkLst>
        </pc:picChg>
      </pc:sldChg>
      <pc:sldChg chg="add del">
        <pc:chgData name="De Winter, Joni" userId="f9dad706-40bb-4326-9a97-6a3927829ea3" providerId="ADAL" clId="{BD922E42-F5A4-46D0-89EC-E703CFA3C97B}" dt="2019-11-17T13:38:24.341" v="4086" actId="2696"/>
        <pc:sldMkLst>
          <pc:docMk/>
          <pc:sldMk cId="2189287471" sldId="668"/>
        </pc:sldMkLst>
      </pc:sldChg>
      <pc:sldChg chg="modSp add ord">
        <pc:chgData name="De Winter, Joni" userId="f9dad706-40bb-4326-9a97-6a3927829ea3" providerId="ADAL" clId="{BD922E42-F5A4-46D0-89EC-E703CFA3C97B}" dt="2019-11-17T13:43:49.982" v="4130" actId="20577"/>
        <pc:sldMkLst>
          <pc:docMk/>
          <pc:sldMk cId="3070323857" sldId="669"/>
        </pc:sldMkLst>
        <pc:spChg chg="mod">
          <ac:chgData name="De Winter, Joni" userId="f9dad706-40bb-4326-9a97-6a3927829ea3" providerId="ADAL" clId="{BD922E42-F5A4-46D0-89EC-E703CFA3C97B}" dt="2019-11-17T13:43:49.982" v="4130" actId="20577"/>
          <ac:spMkLst>
            <pc:docMk/>
            <pc:sldMk cId="3070323857" sldId="669"/>
            <ac:spMk id="5" creationId="{130C2F26-CE1B-4062-8B4E-B4617D072742}"/>
          </ac:spMkLst>
        </pc:spChg>
      </pc:sldChg>
      <pc:sldChg chg="add del">
        <pc:chgData name="De Winter, Joni" userId="f9dad706-40bb-4326-9a97-6a3927829ea3" providerId="ADAL" clId="{BD922E42-F5A4-46D0-89EC-E703CFA3C97B}" dt="2019-11-17T13:43:23.026" v="4112" actId="2696"/>
        <pc:sldMkLst>
          <pc:docMk/>
          <pc:sldMk cId="3527383942" sldId="669"/>
        </pc:sldMkLst>
      </pc:sldChg>
      <pc:sldChg chg="add modNotesTx">
        <pc:chgData name="De Winter, Joni" userId="f9dad706-40bb-4326-9a97-6a3927829ea3" providerId="ADAL" clId="{BD922E42-F5A4-46D0-89EC-E703CFA3C97B}" dt="2019-11-17T15:48:02.992" v="5104" actId="20577"/>
        <pc:sldMkLst>
          <pc:docMk/>
          <pc:sldMk cId="3841338698" sldId="670"/>
        </pc:sldMkLst>
      </pc:sldChg>
      <pc:sldChg chg="modSp add ord modNotesTx">
        <pc:chgData name="De Winter, Joni" userId="f9dad706-40bb-4326-9a97-6a3927829ea3" providerId="ADAL" clId="{BD922E42-F5A4-46D0-89EC-E703CFA3C97B}" dt="2019-11-17T17:48:35.419" v="5517" actId="20577"/>
        <pc:sldMkLst>
          <pc:docMk/>
          <pc:sldMk cId="2645741334" sldId="671"/>
        </pc:sldMkLst>
        <pc:spChg chg="mod">
          <ac:chgData name="De Winter, Joni" userId="f9dad706-40bb-4326-9a97-6a3927829ea3" providerId="ADAL" clId="{BD922E42-F5A4-46D0-89EC-E703CFA3C97B}" dt="2019-11-17T16:07:08.447" v="5459" actId="6549"/>
          <ac:spMkLst>
            <pc:docMk/>
            <pc:sldMk cId="2645741334" sldId="671"/>
            <ac:spMk id="2" creationId="{4B3063DC-6C91-8441-A2E0-E6CB1A4B30E5}"/>
          </ac:spMkLst>
        </pc:spChg>
      </pc:sldChg>
      <pc:sldChg chg="add ord modNotesTx">
        <pc:chgData name="De Winter, Joni" userId="f9dad706-40bb-4326-9a97-6a3927829ea3" providerId="ADAL" clId="{BD922E42-F5A4-46D0-89EC-E703CFA3C97B}" dt="2019-11-17T17:48:51.780" v="5551" actId="20577"/>
        <pc:sldMkLst>
          <pc:docMk/>
          <pc:sldMk cId="438451784" sldId="672"/>
        </pc:sldMkLst>
      </pc:sldChg>
      <pc:sldChg chg="add ord modNotesTx">
        <pc:chgData name="De Winter, Joni" userId="f9dad706-40bb-4326-9a97-6a3927829ea3" providerId="ADAL" clId="{BD922E42-F5A4-46D0-89EC-E703CFA3C97B}" dt="2019-11-18T15:07:44.404" v="5901" actId="20577"/>
        <pc:sldMkLst>
          <pc:docMk/>
          <pc:sldMk cId="2763223850" sldId="673"/>
        </pc:sldMkLst>
      </pc:sldChg>
      <pc:sldMasterChg chg="delSldLayout">
        <pc:chgData name="De Winter, Joni" userId="f9dad706-40bb-4326-9a97-6a3927829ea3" providerId="ADAL" clId="{BD922E42-F5A4-46D0-89EC-E703CFA3C97B}" dt="2019-11-17T13:38:24.342" v="4087" actId="2696"/>
        <pc:sldMasterMkLst>
          <pc:docMk/>
          <pc:sldMasterMk cId="2125820808" sldId="2147483648"/>
        </pc:sldMasterMkLst>
        <pc:sldLayoutChg chg="del">
          <pc:chgData name="De Winter, Joni" userId="f9dad706-40bb-4326-9a97-6a3927829ea3" providerId="ADAL" clId="{BD922E42-F5A4-46D0-89EC-E703CFA3C97B}" dt="2019-11-17T13:38:24.342" v="4087" actId="2696"/>
          <pc:sldLayoutMkLst>
            <pc:docMk/>
            <pc:sldMasterMk cId="2125820808" sldId="2147483648"/>
            <pc:sldLayoutMk cId="3704081310" sldId="2147483733"/>
          </pc:sldLayoutMkLst>
        </pc:sldLayoutChg>
      </pc:sldMasterChg>
      <pc:sldMasterChg chg="delSldLayout">
        <pc:chgData name="De Winter, Joni" userId="f9dad706-40bb-4326-9a97-6a3927829ea3" providerId="ADAL" clId="{BD922E42-F5A4-46D0-89EC-E703CFA3C97B}" dt="2019-11-17T13:43:23.029" v="4113" actId="2696"/>
        <pc:sldMasterMkLst>
          <pc:docMk/>
          <pc:sldMasterMk cId="2125820808" sldId="2147483659"/>
        </pc:sldMasterMkLst>
        <pc:sldLayoutChg chg="del">
          <pc:chgData name="De Winter, Joni" userId="f9dad706-40bb-4326-9a97-6a3927829ea3" providerId="ADAL" clId="{BD922E42-F5A4-46D0-89EC-E703CFA3C97B}" dt="2019-11-17T13:43:23.029" v="4113" actId="2696"/>
          <pc:sldLayoutMkLst>
            <pc:docMk/>
            <pc:sldMasterMk cId="2125820808" sldId="2147483659"/>
            <pc:sldLayoutMk cId="3347269057" sldId="2147483733"/>
          </pc:sldLayoutMkLst>
        </pc:sldLayoutChg>
      </pc:sldMasterChg>
    </pc:docChg>
  </pc:docChgLst>
  <pc:docChgLst>
    <pc:chgData name="De Winter, Joni" userId="f9dad706-40bb-4326-9a97-6a3927829ea3" providerId="ADAL" clId="{ADC8BA4B-3DAA-4BB8-A1ED-BD4980D93B0E}"/>
    <pc:docChg chg="undo custSel addSld delSld modSld sldOrd">
      <pc:chgData name="De Winter, Joni" userId="f9dad706-40bb-4326-9a97-6a3927829ea3" providerId="ADAL" clId="{ADC8BA4B-3DAA-4BB8-A1ED-BD4980D93B0E}" dt="2019-11-13T15:59:20.258" v="7961" actId="20577"/>
      <pc:docMkLst>
        <pc:docMk/>
      </pc:docMkLst>
      <pc:sldChg chg="modSp">
        <pc:chgData name="De Winter, Joni" userId="f9dad706-40bb-4326-9a97-6a3927829ea3" providerId="ADAL" clId="{ADC8BA4B-3DAA-4BB8-A1ED-BD4980D93B0E}" dt="2019-11-05T07:32:32.857" v="11" actId="6549"/>
        <pc:sldMkLst>
          <pc:docMk/>
          <pc:sldMk cId="771583076" sldId="529"/>
        </pc:sldMkLst>
        <pc:spChg chg="mod">
          <ac:chgData name="De Winter, Joni" userId="f9dad706-40bb-4326-9a97-6a3927829ea3" providerId="ADAL" clId="{ADC8BA4B-3DAA-4BB8-A1ED-BD4980D93B0E}" dt="2019-11-05T07:32:32.857" v="11" actId="6549"/>
          <ac:spMkLst>
            <pc:docMk/>
            <pc:sldMk cId="771583076" sldId="529"/>
            <ac:spMk id="4" creationId="{1F46BAED-DD08-C543-9DAE-A35C2F8B5545}"/>
          </ac:spMkLst>
        </pc:spChg>
      </pc:sldChg>
      <pc:sldChg chg="addSp delSp modSp delAnim modAnim modNotesTx">
        <pc:chgData name="De Winter, Joni" userId="f9dad706-40bb-4326-9a97-6a3927829ea3" providerId="ADAL" clId="{ADC8BA4B-3DAA-4BB8-A1ED-BD4980D93B0E}" dt="2019-11-05T08:39:08.540" v="640" actId="6549"/>
        <pc:sldMkLst>
          <pc:docMk/>
          <pc:sldMk cId="2920342536" sldId="530"/>
        </pc:sldMkLst>
        <pc:spChg chg="mod">
          <ac:chgData name="De Winter, Joni" userId="f9dad706-40bb-4326-9a97-6a3927829ea3" providerId="ADAL" clId="{ADC8BA4B-3DAA-4BB8-A1ED-BD4980D93B0E}" dt="2019-11-05T07:32:45.713" v="47" actId="20577"/>
          <ac:spMkLst>
            <pc:docMk/>
            <pc:sldMk cId="2920342536" sldId="530"/>
            <ac:spMk id="5" creationId="{7AC53583-83C2-E741-A645-DEACB1D98115}"/>
          </ac:spMkLst>
        </pc:spChg>
        <pc:spChg chg="mod">
          <ac:chgData name="De Winter, Joni" userId="f9dad706-40bb-4326-9a97-6a3927829ea3" providerId="ADAL" clId="{ADC8BA4B-3DAA-4BB8-A1ED-BD4980D93B0E}" dt="2019-11-05T07:32:38.395" v="29" actId="20577"/>
          <ac:spMkLst>
            <pc:docMk/>
            <pc:sldMk cId="2920342536" sldId="530"/>
            <ac:spMk id="6" creationId="{A6162BF0-5FCC-D644-B779-4756A2B6D52B}"/>
          </ac:spMkLst>
        </pc:spChg>
        <pc:spChg chg="mod">
          <ac:chgData name="De Winter, Joni" userId="f9dad706-40bb-4326-9a97-6a3927829ea3" providerId="ADAL" clId="{ADC8BA4B-3DAA-4BB8-A1ED-BD4980D93B0E}" dt="2019-11-05T07:52:23.283" v="236" actId="20577"/>
          <ac:spMkLst>
            <pc:docMk/>
            <pc:sldMk cId="2920342536" sldId="530"/>
            <ac:spMk id="7" creationId="{40EFF89C-95E9-7440-A91B-8ECA583526E8}"/>
          </ac:spMkLst>
        </pc:spChg>
        <pc:graphicFrameChg chg="add del mod">
          <ac:chgData name="De Winter, Joni" userId="f9dad706-40bb-4326-9a97-6a3927829ea3" providerId="ADAL" clId="{ADC8BA4B-3DAA-4BB8-A1ED-BD4980D93B0E}" dt="2019-11-05T07:51:17.707" v="158" actId="478"/>
          <ac:graphicFrameMkLst>
            <pc:docMk/>
            <pc:sldMk cId="2920342536" sldId="530"/>
            <ac:graphicFrameMk id="8" creationId="{6A71EA9E-30E1-4E64-ABE0-B987171E4D50}"/>
          </ac:graphicFrameMkLst>
        </pc:graphicFrameChg>
        <pc:picChg chg="add del mod">
          <ac:chgData name="De Winter, Joni" userId="f9dad706-40bb-4326-9a97-6a3927829ea3" providerId="ADAL" clId="{ADC8BA4B-3DAA-4BB8-A1ED-BD4980D93B0E}" dt="2019-11-05T07:51:18.371" v="159" actId="478"/>
          <ac:picMkLst>
            <pc:docMk/>
            <pc:sldMk cId="2920342536" sldId="530"/>
            <ac:picMk id="9" creationId="{BE2C5BF7-D7D5-4535-AF9E-10523BC1E289}"/>
          </ac:picMkLst>
        </pc:picChg>
      </pc:sldChg>
      <pc:sldChg chg="addSp delSp modSp add delAnim modAnim modNotesTx">
        <pc:chgData name="De Winter, Joni" userId="f9dad706-40bb-4326-9a97-6a3927829ea3" providerId="ADAL" clId="{ADC8BA4B-3DAA-4BB8-A1ED-BD4980D93B0E}" dt="2019-11-05T08:39:01.699" v="637" actId="6549"/>
        <pc:sldMkLst>
          <pc:docMk/>
          <pc:sldMk cId="3178937270" sldId="544"/>
        </pc:sldMkLst>
        <pc:spChg chg="mod">
          <ac:chgData name="De Winter, Joni" userId="f9dad706-40bb-4326-9a97-6a3927829ea3" providerId="ADAL" clId="{ADC8BA4B-3DAA-4BB8-A1ED-BD4980D93B0E}" dt="2019-11-05T07:56:11.953" v="254" actId="20577"/>
          <ac:spMkLst>
            <pc:docMk/>
            <pc:sldMk cId="3178937270" sldId="544"/>
            <ac:spMk id="6" creationId="{A6162BF0-5FCC-D644-B779-4756A2B6D52B}"/>
          </ac:spMkLst>
        </pc:spChg>
        <pc:spChg chg="mod">
          <ac:chgData name="De Winter, Joni" userId="f9dad706-40bb-4326-9a97-6a3927829ea3" providerId="ADAL" clId="{ADC8BA4B-3DAA-4BB8-A1ED-BD4980D93B0E}" dt="2019-11-05T07:50:23.498" v="156"/>
          <ac:spMkLst>
            <pc:docMk/>
            <pc:sldMk cId="3178937270" sldId="544"/>
            <ac:spMk id="7" creationId="{40EFF89C-95E9-7440-A91B-8ECA583526E8}"/>
          </ac:spMkLst>
        </pc:spChg>
        <pc:graphicFrameChg chg="del">
          <ac:chgData name="De Winter, Joni" userId="f9dad706-40bb-4326-9a97-6a3927829ea3" providerId="ADAL" clId="{ADC8BA4B-3DAA-4BB8-A1ED-BD4980D93B0E}" dt="2019-11-05T07:50:10.088" v="150" actId="478"/>
          <ac:graphicFrameMkLst>
            <pc:docMk/>
            <pc:sldMk cId="3178937270" sldId="544"/>
            <ac:graphicFrameMk id="8" creationId="{6A71EA9E-30E1-4E64-ABE0-B987171E4D50}"/>
          </ac:graphicFrameMkLst>
        </pc:graphicFrameChg>
        <pc:graphicFrameChg chg="add mod">
          <ac:chgData name="De Winter, Joni" userId="f9dad706-40bb-4326-9a97-6a3927829ea3" providerId="ADAL" clId="{ADC8BA4B-3DAA-4BB8-A1ED-BD4980D93B0E}" dt="2019-11-05T07:50:17.342" v="152" actId="1076"/>
          <ac:graphicFrameMkLst>
            <pc:docMk/>
            <pc:sldMk cId="3178937270" sldId="544"/>
            <ac:graphicFrameMk id="10" creationId="{CA4BD7AE-CCDF-41B9-B0B5-63CB81B75C53}"/>
          </ac:graphicFrameMkLst>
        </pc:graphicFrameChg>
        <pc:picChg chg="del">
          <ac:chgData name="De Winter, Joni" userId="f9dad706-40bb-4326-9a97-6a3927829ea3" providerId="ADAL" clId="{ADC8BA4B-3DAA-4BB8-A1ED-BD4980D93B0E}" dt="2019-11-05T07:50:06.313" v="149" actId="478"/>
          <ac:picMkLst>
            <pc:docMk/>
            <pc:sldMk cId="3178937270" sldId="544"/>
            <ac:picMk id="9" creationId="{BE2C5BF7-D7D5-4535-AF9E-10523BC1E289}"/>
          </ac:picMkLst>
        </pc:picChg>
      </pc:sldChg>
      <pc:sldChg chg="modSp add modNotesTx">
        <pc:chgData name="De Winter, Joni" userId="f9dad706-40bb-4326-9a97-6a3927829ea3" providerId="ADAL" clId="{ADC8BA4B-3DAA-4BB8-A1ED-BD4980D93B0E}" dt="2019-11-05T08:39:03.858" v="638" actId="6549"/>
        <pc:sldMkLst>
          <pc:docMk/>
          <pc:sldMk cId="3115296165" sldId="545"/>
        </pc:sldMkLst>
        <pc:spChg chg="mod">
          <ac:chgData name="De Winter, Joni" userId="f9dad706-40bb-4326-9a97-6a3927829ea3" providerId="ADAL" clId="{ADC8BA4B-3DAA-4BB8-A1ED-BD4980D93B0E}" dt="2019-11-05T07:56:19.942" v="255" actId="6549"/>
          <ac:spMkLst>
            <pc:docMk/>
            <pc:sldMk cId="3115296165" sldId="545"/>
            <ac:spMk id="6" creationId="{A6162BF0-5FCC-D644-B779-4756A2B6D52B}"/>
          </ac:spMkLst>
        </pc:spChg>
        <pc:graphicFrameChg chg="mod">
          <ac:chgData name="De Winter, Joni" userId="f9dad706-40bb-4326-9a97-6a3927829ea3" providerId="ADAL" clId="{ADC8BA4B-3DAA-4BB8-A1ED-BD4980D93B0E}" dt="2019-11-05T07:56:28.803" v="256" actId="1076"/>
          <ac:graphicFrameMkLst>
            <pc:docMk/>
            <pc:sldMk cId="3115296165" sldId="545"/>
            <ac:graphicFrameMk id="8" creationId="{6A71EA9E-30E1-4E64-ABE0-B987171E4D50}"/>
          </ac:graphicFrameMkLst>
        </pc:graphicFrameChg>
        <pc:picChg chg="mod">
          <ac:chgData name="De Winter, Joni" userId="f9dad706-40bb-4326-9a97-6a3927829ea3" providerId="ADAL" clId="{ADC8BA4B-3DAA-4BB8-A1ED-BD4980D93B0E}" dt="2019-11-05T07:56:28.803" v="256" actId="1076"/>
          <ac:picMkLst>
            <pc:docMk/>
            <pc:sldMk cId="3115296165" sldId="545"/>
            <ac:picMk id="9" creationId="{BE2C5BF7-D7D5-4535-AF9E-10523BC1E289}"/>
          </ac:picMkLst>
        </pc:picChg>
      </pc:sldChg>
      <pc:sldChg chg="addSp delSp modSp add delAnim modAnim modNotesTx">
        <pc:chgData name="De Winter, Joni" userId="f9dad706-40bb-4326-9a97-6a3927829ea3" providerId="ADAL" clId="{ADC8BA4B-3DAA-4BB8-A1ED-BD4980D93B0E}" dt="2019-11-05T08:38:58.890" v="636" actId="6549"/>
        <pc:sldMkLst>
          <pc:docMk/>
          <pc:sldMk cId="4023125395" sldId="546"/>
        </pc:sldMkLst>
        <pc:spChg chg="add mod">
          <ac:chgData name="De Winter, Joni" userId="f9dad706-40bb-4326-9a97-6a3927829ea3" providerId="ADAL" clId="{ADC8BA4B-3DAA-4BB8-A1ED-BD4980D93B0E}" dt="2019-11-05T07:54:55.314" v="240" actId="478"/>
          <ac:spMkLst>
            <pc:docMk/>
            <pc:sldMk cId="4023125395" sldId="546"/>
            <ac:spMk id="3" creationId="{5184B200-8C35-4336-9526-64EA80E5DE8A}"/>
          </ac:spMkLst>
        </pc:spChg>
        <pc:spChg chg="del">
          <ac:chgData name="De Winter, Joni" userId="f9dad706-40bb-4326-9a97-6a3927829ea3" providerId="ADAL" clId="{ADC8BA4B-3DAA-4BB8-A1ED-BD4980D93B0E}" dt="2019-11-05T07:54:55.314" v="240" actId="478"/>
          <ac:spMkLst>
            <pc:docMk/>
            <pc:sldMk cId="4023125395" sldId="546"/>
            <ac:spMk id="7" creationId="{40EFF89C-95E9-7440-A91B-8ECA583526E8}"/>
          </ac:spMkLst>
        </pc:spChg>
        <pc:spChg chg="add mod">
          <ac:chgData name="De Winter, Joni" userId="f9dad706-40bb-4326-9a97-6a3927829ea3" providerId="ADAL" clId="{ADC8BA4B-3DAA-4BB8-A1ED-BD4980D93B0E}" dt="2019-11-05T07:55:01.829" v="242" actId="1076"/>
          <ac:spMkLst>
            <pc:docMk/>
            <pc:sldMk cId="4023125395" sldId="546"/>
            <ac:spMk id="8" creationId="{8223A3AB-65B7-450C-932E-48193AD60C7C}"/>
          </ac:spMkLst>
        </pc:spChg>
        <pc:graphicFrameChg chg="add mod">
          <ac:chgData name="De Winter, Joni" userId="f9dad706-40bb-4326-9a97-6a3927829ea3" providerId="ADAL" clId="{ADC8BA4B-3DAA-4BB8-A1ED-BD4980D93B0E}" dt="2019-11-05T07:55:01.829" v="242" actId="1076"/>
          <ac:graphicFrameMkLst>
            <pc:docMk/>
            <pc:sldMk cId="4023125395" sldId="546"/>
            <ac:graphicFrameMk id="9" creationId="{EA8A64B7-A787-49C9-8CB3-3680A06C69A1}"/>
          </ac:graphicFrameMkLst>
        </pc:graphicFrameChg>
        <pc:graphicFrameChg chg="del modGraphic">
          <ac:chgData name="De Winter, Joni" userId="f9dad706-40bb-4326-9a97-6a3927829ea3" providerId="ADAL" clId="{ADC8BA4B-3DAA-4BB8-A1ED-BD4980D93B0E}" dt="2019-11-05T07:54:53.514" v="239" actId="478"/>
          <ac:graphicFrameMkLst>
            <pc:docMk/>
            <pc:sldMk cId="4023125395" sldId="546"/>
            <ac:graphicFrameMk id="10" creationId="{CA4BD7AE-CCDF-41B9-B0B5-63CB81B75C53}"/>
          </ac:graphicFrameMkLst>
        </pc:graphicFrameChg>
      </pc:sldChg>
      <pc:sldChg chg="addSp delSp add delAnim modAnim modNotesTx">
        <pc:chgData name="De Winter, Joni" userId="f9dad706-40bb-4326-9a97-6a3927829ea3" providerId="ADAL" clId="{ADC8BA4B-3DAA-4BB8-A1ED-BD4980D93B0E}" dt="2019-11-05T08:38:56.916" v="635" actId="6549"/>
        <pc:sldMkLst>
          <pc:docMk/>
          <pc:sldMk cId="571840975" sldId="547"/>
        </pc:sldMkLst>
        <pc:spChg chg="del">
          <ac:chgData name="De Winter, Joni" userId="f9dad706-40bb-4326-9a97-6a3927829ea3" providerId="ADAL" clId="{ADC8BA4B-3DAA-4BB8-A1ED-BD4980D93B0E}" dt="2019-11-05T07:55:57.793" v="250" actId="478"/>
          <ac:spMkLst>
            <pc:docMk/>
            <pc:sldMk cId="571840975" sldId="547"/>
            <ac:spMk id="3" creationId="{5184B200-8C35-4336-9526-64EA80E5DE8A}"/>
          </ac:spMkLst>
        </pc:spChg>
        <pc:spChg chg="add">
          <ac:chgData name="De Winter, Joni" userId="f9dad706-40bb-4326-9a97-6a3927829ea3" providerId="ADAL" clId="{ADC8BA4B-3DAA-4BB8-A1ED-BD4980D93B0E}" dt="2019-11-05T07:56:02.694" v="253"/>
          <ac:spMkLst>
            <pc:docMk/>
            <pc:sldMk cId="571840975" sldId="547"/>
            <ac:spMk id="7" creationId="{C44A3900-F539-429B-B8B3-2DD338503E9B}"/>
          </ac:spMkLst>
        </pc:spChg>
        <pc:spChg chg="del">
          <ac:chgData name="De Winter, Joni" userId="f9dad706-40bb-4326-9a97-6a3927829ea3" providerId="ADAL" clId="{ADC8BA4B-3DAA-4BB8-A1ED-BD4980D93B0E}" dt="2019-11-05T07:56:00.295" v="251" actId="478"/>
          <ac:spMkLst>
            <pc:docMk/>
            <pc:sldMk cId="571840975" sldId="547"/>
            <ac:spMk id="8" creationId="{8223A3AB-65B7-450C-932E-48193AD60C7C}"/>
          </ac:spMkLst>
        </pc:spChg>
        <pc:graphicFrameChg chg="del">
          <ac:chgData name="De Winter, Joni" userId="f9dad706-40bb-4326-9a97-6a3927829ea3" providerId="ADAL" clId="{ADC8BA4B-3DAA-4BB8-A1ED-BD4980D93B0E}" dt="2019-11-05T07:56:01.900" v="252" actId="478"/>
          <ac:graphicFrameMkLst>
            <pc:docMk/>
            <pc:sldMk cId="571840975" sldId="547"/>
            <ac:graphicFrameMk id="9" creationId="{EA8A64B7-A787-49C9-8CB3-3680A06C69A1}"/>
          </ac:graphicFrameMkLst>
        </pc:graphicFrameChg>
        <pc:graphicFrameChg chg="add">
          <ac:chgData name="De Winter, Joni" userId="f9dad706-40bb-4326-9a97-6a3927829ea3" providerId="ADAL" clId="{ADC8BA4B-3DAA-4BB8-A1ED-BD4980D93B0E}" dt="2019-11-05T07:56:02.694" v="253"/>
          <ac:graphicFrameMkLst>
            <pc:docMk/>
            <pc:sldMk cId="571840975" sldId="547"/>
            <ac:graphicFrameMk id="10" creationId="{8175393F-F274-4276-BE09-3DBAC5BFA517}"/>
          </ac:graphicFrameMkLst>
        </pc:graphicFrameChg>
      </pc:sldChg>
      <pc:sldChg chg="addSp delSp modSp add del modAnim">
        <pc:chgData name="De Winter, Joni" userId="f9dad706-40bb-4326-9a97-6a3927829ea3" providerId="ADAL" clId="{ADC8BA4B-3DAA-4BB8-A1ED-BD4980D93B0E}" dt="2019-11-05T07:55:52.180" v="248" actId="2696"/>
        <pc:sldMkLst>
          <pc:docMk/>
          <pc:sldMk cId="2684942128" sldId="547"/>
        </pc:sldMkLst>
        <pc:spChg chg="add del mod">
          <ac:chgData name="De Winter, Joni" userId="f9dad706-40bb-4326-9a97-6a3927829ea3" providerId="ADAL" clId="{ADC8BA4B-3DAA-4BB8-A1ED-BD4980D93B0E}" dt="2019-11-05T07:55:44.923" v="247"/>
          <ac:spMkLst>
            <pc:docMk/>
            <pc:sldMk cId="2684942128" sldId="547"/>
            <ac:spMk id="5" creationId="{F732E94D-892D-489B-BBDF-28593F95C390}"/>
          </ac:spMkLst>
        </pc:spChg>
        <pc:graphicFrameChg chg="add del mod">
          <ac:chgData name="De Winter, Joni" userId="f9dad706-40bb-4326-9a97-6a3927829ea3" providerId="ADAL" clId="{ADC8BA4B-3DAA-4BB8-A1ED-BD4980D93B0E}" dt="2019-11-05T07:55:44.923" v="247"/>
          <ac:graphicFrameMkLst>
            <pc:docMk/>
            <pc:sldMk cId="2684942128" sldId="547"/>
            <ac:graphicFrameMk id="6" creationId="{F8B3EDE6-3165-4FD3-9B3B-A580B63E0CB7}"/>
          </ac:graphicFrameMkLst>
        </pc:graphicFrameChg>
      </pc:sldChg>
      <pc:sldChg chg="delSp modSp add delAnim modAnim modNotesTx">
        <pc:chgData name="De Winter, Joni" userId="f9dad706-40bb-4326-9a97-6a3927829ea3" providerId="ADAL" clId="{ADC8BA4B-3DAA-4BB8-A1ED-BD4980D93B0E}" dt="2019-11-05T08:38:55.365" v="634" actId="6549"/>
        <pc:sldMkLst>
          <pc:docMk/>
          <pc:sldMk cId="4089381938" sldId="548"/>
        </pc:sldMkLst>
        <pc:spChg chg="mod">
          <ac:chgData name="De Winter, Joni" userId="f9dad706-40bb-4326-9a97-6a3927829ea3" providerId="ADAL" clId="{ADC8BA4B-3DAA-4BB8-A1ED-BD4980D93B0E}" dt="2019-11-05T08:04:05.353" v="281" actId="20577"/>
          <ac:spMkLst>
            <pc:docMk/>
            <pc:sldMk cId="4089381938" sldId="548"/>
            <ac:spMk id="6" creationId="{A6162BF0-5FCC-D644-B779-4756A2B6D52B}"/>
          </ac:spMkLst>
        </pc:spChg>
        <pc:spChg chg="mod">
          <ac:chgData name="De Winter, Joni" userId="f9dad706-40bb-4326-9a97-6a3927829ea3" providerId="ADAL" clId="{ADC8BA4B-3DAA-4BB8-A1ED-BD4980D93B0E}" dt="2019-11-05T08:04:35.132" v="370" actId="20577"/>
          <ac:spMkLst>
            <pc:docMk/>
            <pc:sldMk cId="4089381938" sldId="548"/>
            <ac:spMk id="7" creationId="{C44A3900-F539-429B-B8B3-2DD338503E9B}"/>
          </ac:spMkLst>
        </pc:spChg>
        <pc:graphicFrameChg chg="del">
          <ac:chgData name="De Winter, Joni" userId="f9dad706-40bb-4326-9a97-6a3927829ea3" providerId="ADAL" clId="{ADC8BA4B-3DAA-4BB8-A1ED-BD4980D93B0E}" dt="2019-11-05T08:03:56.199" v="258" actId="478"/>
          <ac:graphicFrameMkLst>
            <pc:docMk/>
            <pc:sldMk cId="4089381938" sldId="548"/>
            <ac:graphicFrameMk id="10" creationId="{8175393F-F274-4276-BE09-3DBAC5BFA517}"/>
          </ac:graphicFrameMkLst>
        </pc:graphicFrameChg>
      </pc:sldChg>
      <pc:sldChg chg="addSp modSp add modAnim modNotesTx">
        <pc:chgData name="De Winter, Joni" userId="f9dad706-40bb-4326-9a97-6a3927829ea3" providerId="ADAL" clId="{ADC8BA4B-3DAA-4BB8-A1ED-BD4980D93B0E}" dt="2019-11-05T08:38:53.682" v="633" actId="6549"/>
        <pc:sldMkLst>
          <pc:docMk/>
          <pc:sldMk cId="957560042" sldId="549"/>
        </pc:sldMkLst>
        <pc:spChg chg="add mod">
          <ac:chgData name="De Winter, Joni" userId="f9dad706-40bb-4326-9a97-6a3927829ea3" providerId="ADAL" clId="{ADC8BA4B-3DAA-4BB8-A1ED-BD4980D93B0E}" dt="2019-11-05T08:32:01.739" v="584" actId="1076"/>
          <ac:spMkLst>
            <pc:docMk/>
            <pc:sldMk cId="957560042" sldId="549"/>
            <ac:spMk id="2" creationId="{9DEC6007-21BC-4EEF-974D-E1A4AF57E2B5}"/>
          </ac:spMkLst>
        </pc:spChg>
        <pc:spChg chg="mod">
          <ac:chgData name="De Winter, Joni" userId="f9dad706-40bb-4326-9a97-6a3927829ea3" providerId="ADAL" clId="{ADC8BA4B-3DAA-4BB8-A1ED-BD4980D93B0E}" dt="2019-11-05T08:27:30.353" v="558" actId="20577"/>
          <ac:spMkLst>
            <pc:docMk/>
            <pc:sldMk cId="957560042" sldId="549"/>
            <ac:spMk id="7" creationId="{C44A3900-F539-429B-B8B3-2DD338503E9B}"/>
          </ac:spMkLst>
        </pc:spChg>
        <pc:picChg chg="add mod">
          <ac:chgData name="De Winter, Joni" userId="f9dad706-40bb-4326-9a97-6a3927829ea3" providerId="ADAL" clId="{ADC8BA4B-3DAA-4BB8-A1ED-BD4980D93B0E}" dt="2019-11-05T08:30:07.220" v="560" actId="1076"/>
          <ac:picMkLst>
            <pc:docMk/>
            <pc:sldMk cId="957560042" sldId="549"/>
            <ac:picMk id="8" creationId="{8CF22C9B-5493-4008-BD80-8B11C0D0B729}"/>
          </ac:picMkLst>
        </pc:picChg>
      </pc:sldChg>
      <pc:sldChg chg="addSp delSp modSp add delAnim modAnim modNotesTx">
        <pc:chgData name="De Winter, Joni" userId="f9dad706-40bb-4326-9a97-6a3927829ea3" providerId="ADAL" clId="{ADC8BA4B-3DAA-4BB8-A1ED-BD4980D93B0E}" dt="2019-11-05T09:11:20.774" v="1854" actId="20577"/>
        <pc:sldMkLst>
          <pc:docMk/>
          <pc:sldMk cId="3333973306" sldId="550"/>
        </pc:sldMkLst>
        <pc:spChg chg="del">
          <ac:chgData name="De Winter, Joni" userId="f9dad706-40bb-4326-9a97-6a3927829ea3" providerId="ADAL" clId="{ADC8BA4B-3DAA-4BB8-A1ED-BD4980D93B0E}" dt="2019-11-05T08:37:04.671" v="625" actId="478"/>
          <ac:spMkLst>
            <pc:docMk/>
            <pc:sldMk cId="3333973306" sldId="550"/>
            <ac:spMk id="2" creationId="{9DEC6007-21BC-4EEF-974D-E1A4AF57E2B5}"/>
          </ac:spMkLst>
        </pc:spChg>
        <pc:spChg chg="mod">
          <ac:chgData name="De Winter, Joni" userId="f9dad706-40bb-4326-9a97-6a3927829ea3" providerId="ADAL" clId="{ADC8BA4B-3DAA-4BB8-A1ED-BD4980D93B0E}" dt="2019-11-05T08:36:36.226" v="624" actId="20577"/>
          <ac:spMkLst>
            <pc:docMk/>
            <pc:sldMk cId="3333973306" sldId="550"/>
            <ac:spMk id="6" creationId="{A6162BF0-5FCC-D644-B779-4756A2B6D52B}"/>
          </ac:spMkLst>
        </pc:spChg>
        <pc:spChg chg="mod">
          <ac:chgData name="De Winter, Joni" userId="f9dad706-40bb-4326-9a97-6a3927829ea3" providerId="ADAL" clId="{ADC8BA4B-3DAA-4BB8-A1ED-BD4980D93B0E}" dt="2019-11-05T08:37:47.227" v="628"/>
          <ac:spMkLst>
            <pc:docMk/>
            <pc:sldMk cId="3333973306" sldId="550"/>
            <ac:spMk id="7" creationId="{C44A3900-F539-429B-B8B3-2DD338503E9B}"/>
          </ac:spMkLst>
        </pc:spChg>
        <pc:graphicFrameChg chg="add mod modGraphic">
          <ac:chgData name="De Winter, Joni" userId="f9dad706-40bb-4326-9a97-6a3927829ea3" providerId="ADAL" clId="{ADC8BA4B-3DAA-4BB8-A1ED-BD4980D93B0E}" dt="2019-11-05T08:48:06.098" v="869" actId="5793"/>
          <ac:graphicFrameMkLst>
            <pc:docMk/>
            <pc:sldMk cId="3333973306" sldId="550"/>
            <ac:graphicFrameMk id="9" creationId="{D3FD2B63-B3F0-4273-B316-D0E52A1EC769}"/>
          </ac:graphicFrameMkLst>
        </pc:graphicFrameChg>
        <pc:picChg chg="del">
          <ac:chgData name="De Winter, Joni" userId="f9dad706-40bb-4326-9a97-6a3927829ea3" providerId="ADAL" clId="{ADC8BA4B-3DAA-4BB8-A1ED-BD4980D93B0E}" dt="2019-11-05T08:37:05.948" v="626" actId="478"/>
          <ac:picMkLst>
            <pc:docMk/>
            <pc:sldMk cId="3333973306" sldId="550"/>
            <ac:picMk id="8" creationId="{8CF22C9B-5493-4008-BD80-8B11C0D0B729}"/>
          </ac:picMkLst>
        </pc:picChg>
      </pc:sldChg>
      <pc:sldChg chg="delSp modSp add delAnim modAnim">
        <pc:chgData name="De Winter, Joni" userId="f9dad706-40bb-4326-9a97-6a3927829ea3" providerId="ADAL" clId="{ADC8BA4B-3DAA-4BB8-A1ED-BD4980D93B0E}" dt="2019-11-05T09:55:06.560" v="2477" actId="20577"/>
        <pc:sldMkLst>
          <pc:docMk/>
          <pc:sldMk cId="174241945" sldId="551"/>
        </pc:sldMkLst>
        <pc:spChg chg="mod">
          <ac:chgData name="De Winter, Joni" userId="f9dad706-40bb-4326-9a97-6a3927829ea3" providerId="ADAL" clId="{ADC8BA4B-3DAA-4BB8-A1ED-BD4980D93B0E}" dt="2019-11-05T09:55:06.560" v="2477" actId="20577"/>
          <ac:spMkLst>
            <pc:docMk/>
            <pc:sldMk cId="174241945" sldId="551"/>
            <ac:spMk id="7" creationId="{C44A3900-F539-429B-B8B3-2DD338503E9B}"/>
          </ac:spMkLst>
        </pc:spChg>
        <pc:graphicFrameChg chg="del">
          <ac:chgData name="De Winter, Joni" userId="f9dad706-40bb-4326-9a97-6a3927829ea3" providerId="ADAL" clId="{ADC8BA4B-3DAA-4BB8-A1ED-BD4980D93B0E}" dt="2019-11-05T08:39:30.206" v="642" actId="478"/>
          <ac:graphicFrameMkLst>
            <pc:docMk/>
            <pc:sldMk cId="174241945" sldId="551"/>
            <ac:graphicFrameMk id="9" creationId="{D3FD2B63-B3F0-4273-B316-D0E52A1EC769}"/>
          </ac:graphicFrameMkLst>
        </pc:graphicFrameChg>
      </pc:sldChg>
      <pc:sldChg chg="addSp modSp add modAnim modNotesTx">
        <pc:chgData name="De Winter, Joni" userId="f9dad706-40bb-4326-9a97-6a3927829ea3" providerId="ADAL" clId="{ADC8BA4B-3DAA-4BB8-A1ED-BD4980D93B0E}" dt="2019-11-05T08:44:56.210" v="816" actId="20577"/>
        <pc:sldMkLst>
          <pc:docMk/>
          <pc:sldMk cId="316284486" sldId="552"/>
        </pc:sldMkLst>
        <pc:spChg chg="mod">
          <ac:chgData name="De Winter, Joni" userId="f9dad706-40bb-4326-9a97-6a3927829ea3" providerId="ADAL" clId="{ADC8BA4B-3DAA-4BB8-A1ED-BD4980D93B0E}" dt="2019-11-05T08:44:09.852" v="698" actId="20577"/>
          <ac:spMkLst>
            <pc:docMk/>
            <pc:sldMk cId="316284486" sldId="552"/>
            <ac:spMk id="6" creationId="{A6162BF0-5FCC-D644-B779-4756A2B6D52B}"/>
          </ac:spMkLst>
        </pc:spChg>
        <pc:spChg chg="mod">
          <ac:chgData name="De Winter, Joni" userId="f9dad706-40bb-4326-9a97-6a3927829ea3" providerId="ADAL" clId="{ADC8BA4B-3DAA-4BB8-A1ED-BD4980D93B0E}" dt="2019-11-05T08:40:51.719" v="664" actId="6549"/>
          <ac:spMkLst>
            <pc:docMk/>
            <pc:sldMk cId="316284486" sldId="552"/>
            <ac:spMk id="7" creationId="{C44A3900-F539-429B-B8B3-2DD338503E9B}"/>
          </ac:spMkLst>
        </pc:spChg>
        <pc:graphicFrameChg chg="add mod">
          <ac:chgData name="De Winter, Joni" userId="f9dad706-40bb-4326-9a97-6a3927829ea3" providerId="ADAL" clId="{ADC8BA4B-3DAA-4BB8-A1ED-BD4980D93B0E}" dt="2019-11-05T08:40:58.708" v="666" actId="1076"/>
          <ac:graphicFrameMkLst>
            <pc:docMk/>
            <pc:sldMk cId="316284486" sldId="552"/>
            <ac:graphicFrameMk id="8" creationId="{D05431BF-34F6-4AEA-BD45-08E073C96661}"/>
          </ac:graphicFrameMkLst>
        </pc:graphicFrameChg>
      </pc:sldChg>
      <pc:sldChg chg="add del">
        <pc:chgData name="De Winter, Joni" userId="f9dad706-40bb-4326-9a97-6a3927829ea3" providerId="ADAL" clId="{ADC8BA4B-3DAA-4BB8-A1ED-BD4980D93B0E}" dt="2019-11-05T08:40:33.978" v="644" actId="2696"/>
        <pc:sldMkLst>
          <pc:docMk/>
          <pc:sldMk cId="1600431164" sldId="552"/>
        </pc:sldMkLst>
      </pc:sldChg>
      <pc:sldChg chg="addSp delSp modSp add delAnim modAnim modNotesTx">
        <pc:chgData name="De Winter, Joni" userId="f9dad706-40bb-4326-9a97-6a3927829ea3" providerId="ADAL" clId="{ADC8BA4B-3DAA-4BB8-A1ED-BD4980D93B0E}" dt="2019-11-05T08:44:53.157" v="815" actId="20577"/>
        <pc:sldMkLst>
          <pc:docMk/>
          <pc:sldMk cId="3246867631" sldId="553"/>
        </pc:sldMkLst>
        <pc:spChg chg="mod">
          <ac:chgData name="De Winter, Joni" userId="f9dad706-40bb-4326-9a97-6a3927829ea3" providerId="ADAL" clId="{ADC8BA4B-3DAA-4BB8-A1ED-BD4980D93B0E}" dt="2019-11-05T08:41:07.010" v="682" actId="20577"/>
          <ac:spMkLst>
            <pc:docMk/>
            <pc:sldMk cId="3246867631" sldId="553"/>
            <ac:spMk id="6" creationId="{A6162BF0-5FCC-D644-B779-4756A2B6D52B}"/>
          </ac:spMkLst>
        </pc:spChg>
        <pc:graphicFrameChg chg="del modGraphic">
          <ac:chgData name="De Winter, Joni" userId="f9dad706-40bb-4326-9a97-6a3927829ea3" providerId="ADAL" clId="{ADC8BA4B-3DAA-4BB8-A1ED-BD4980D93B0E}" dt="2019-11-05T08:41:11.864" v="684" actId="478"/>
          <ac:graphicFrameMkLst>
            <pc:docMk/>
            <pc:sldMk cId="3246867631" sldId="553"/>
            <ac:graphicFrameMk id="8" creationId="{D05431BF-34F6-4AEA-BD45-08E073C96661}"/>
          </ac:graphicFrameMkLst>
        </pc:graphicFrameChg>
        <pc:graphicFrameChg chg="add mod">
          <ac:chgData name="De Winter, Joni" userId="f9dad706-40bb-4326-9a97-6a3927829ea3" providerId="ADAL" clId="{ADC8BA4B-3DAA-4BB8-A1ED-BD4980D93B0E}" dt="2019-11-05T08:41:26.787" v="686" actId="1076"/>
          <ac:graphicFrameMkLst>
            <pc:docMk/>
            <pc:sldMk cId="3246867631" sldId="553"/>
            <ac:graphicFrameMk id="9" creationId="{401A05EE-94B6-497A-AFCC-E0C4D00D8400}"/>
          </ac:graphicFrameMkLst>
        </pc:graphicFrameChg>
      </pc:sldChg>
      <pc:sldChg chg="modSp add modAnim">
        <pc:chgData name="De Winter, Joni" userId="f9dad706-40bb-4326-9a97-6a3927829ea3" providerId="ADAL" clId="{ADC8BA4B-3DAA-4BB8-A1ED-BD4980D93B0E}" dt="2019-11-05T10:19:53.816" v="2513"/>
        <pc:sldMkLst>
          <pc:docMk/>
          <pc:sldMk cId="349722052" sldId="554"/>
        </pc:sldMkLst>
        <pc:spChg chg="mod">
          <ac:chgData name="De Winter, Joni" userId="f9dad706-40bb-4326-9a97-6a3927829ea3" providerId="ADAL" clId="{ADC8BA4B-3DAA-4BB8-A1ED-BD4980D93B0E}" dt="2019-11-05T10:19:47.504" v="2511" actId="20577"/>
          <ac:spMkLst>
            <pc:docMk/>
            <pc:sldMk cId="349722052" sldId="554"/>
            <ac:spMk id="6" creationId="{A6162BF0-5FCC-D644-B779-4756A2B6D52B}"/>
          </ac:spMkLst>
        </pc:spChg>
        <pc:spChg chg="mod">
          <ac:chgData name="De Winter, Joni" userId="f9dad706-40bb-4326-9a97-6a3927829ea3" providerId="ADAL" clId="{ADC8BA4B-3DAA-4BB8-A1ED-BD4980D93B0E}" dt="2019-11-05T10:19:53.816" v="2513"/>
          <ac:spMkLst>
            <pc:docMk/>
            <pc:sldMk cId="349722052" sldId="554"/>
            <ac:spMk id="7" creationId="{C44A3900-F539-429B-B8B3-2DD338503E9B}"/>
          </ac:spMkLst>
        </pc:spChg>
      </pc:sldChg>
      <pc:sldChg chg="modSp add modAnim">
        <pc:chgData name="De Winter, Joni" userId="f9dad706-40bb-4326-9a97-6a3927829ea3" providerId="ADAL" clId="{ADC8BA4B-3DAA-4BB8-A1ED-BD4980D93B0E}" dt="2019-11-05T10:19:58.838" v="2515"/>
        <pc:sldMkLst>
          <pc:docMk/>
          <pc:sldMk cId="2841340169" sldId="555"/>
        </pc:sldMkLst>
        <pc:spChg chg="mod">
          <ac:chgData name="De Winter, Joni" userId="f9dad706-40bb-4326-9a97-6a3927829ea3" providerId="ADAL" clId="{ADC8BA4B-3DAA-4BB8-A1ED-BD4980D93B0E}" dt="2019-11-05T10:19:58.838" v="2515"/>
          <ac:spMkLst>
            <pc:docMk/>
            <pc:sldMk cId="2841340169" sldId="555"/>
            <ac:spMk id="7" creationId="{C44A3900-F539-429B-B8B3-2DD338503E9B}"/>
          </ac:spMkLst>
        </pc:spChg>
      </pc:sldChg>
      <pc:sldChg chg="addSp modSp add modAnim">
        <pc:chgData name="De Winter, Joni" userId="f9dad706-40bb-4326-9a97-6a3927829ea3" providerId="ADAL" clId="{ADC8BA4B-3DAA-4BB8-A1ED-BD4980D93B0E}" dt="2019-11-05T10:20:57.736" v="2520" actId="1076"/>
        <pc:sldMkLst>
          <pc:docMk/>
          <pc:sldMk cId="791277033" sldId="556"/>
        </pc:sldMkLst>
        <pc:spChg chg="mod">
          <ac:chgData name="De Winter, Joni" userId="f9dad706-40bb-4326-9a97-6a3927829ea3" providerId="ADAL" clId="{ADC8BA4B-3DAA-4BB8-A1ED-BD4980D93B0E}" dt="2019-11-05T10:20:49.651" v="2518" actId="6549"/>
          <ac:spMkLst>
            <pc:docMk/>
            <pc:sldMk cId="791277033" sldId="556"/>
            <ac:spMk id="7" creationId="{C44A3900-F539-429B-B8B3-2DD338503E9B}"/>
          </ac:spMkLst>
        </pc:spChg>
        <pc:picChg chg="add mod">
          <ac:chgData name="De Winter, Joni" userId="f9dad706-40bb-4326-9a97-6a3927829ea3" providerId="ADAL" clId="{ADC8BA4B-3DAA-4BB8-A1ED-BD4980D93B0E}" dt="2019-11-05T10:20:57.736" v="2520" actId="1076"/>
          <ac:picMkLst>
            <pc:docMk/>
            <pc:sldMk cId="791277033" sldId="556"/>
            <ac:picMk id="8" creationId="{3002B67C-980D-461A-A317-A96F9C2997A0}"/>
          </ac:picMkLst>
        </pc:picChg>
      </pc:sldChg>
      <pc:sldChg chg="delSp modSp add delAnim modAnim">
        <pc:chgData name="De Winter, Joni" userId="f9dad706-40bb-4326-9a97-6a3927829ea3" providerId="ADAL" clId="{ADC8BA4B-3DAA-4BB8-A1ED-BD4980D93B0E}" dt="2019-11-05T10:21:31.205" v="2524"/>
        <pc:sldMkLst>
          <pc:docMk/>
          <pc:sldMk cId="2250624840" sldId="557"/>
        </pc:sldMkLst>
        <pc:spChg chg="mod">
          <ac:chgData name="De Winter, Joni" userId="f9dad706-40bb-4326-9a97-6a3927829ea3" providerId="ADAL" clId="{ADC8BA4B-3DAA-4BB8-A1ED-BD4980D93B0E}" dt="2019-11-05T10:21:31.205" v="2524"/>
          <ac:spMkLst>
            <pc:docMk/>
            <pc:sldMk cId="2250624840" sldId="557"/>
            <ac:spMk id="7" creationId="{C44A3900-F539-429B-B8B3-2DD338503E9B}"/>
          </ac:spMkLst>
        </pc:spChg>
        <pc:picChg chg="del">
          <ac:chgData name="De Winter, Joni" userId="f9dad706-40bb-4326-9a97-6a3927829ea3" providerId="ADAL" clId="{ADC8BA4B-3DAA-4BB8-A1ED-BD4980D93B0E}" dt="2019-11-05T10:21:30.345" v="2523" actId="478"/>
          <ac:picMkLst>
            <pc:docMk/>
            <pc:sldMk cId="2250624840" sldId="557"/>
            <ac:picMk id="8" creationId="{3002B67C-980D-461A-A317-A96F9C2997A0}"/>
          </ac:picMkLst>
        </pc:picChg>
      </pc:sldChg>
      <pc:sldChg chg="addSp modSp add modAnim">
        <pc:chgData name="De Winter, Joni" userId="f9dad706-40bb-4326-9a97-6a3927829ea3" providerId="ADAL" clId="{ADC8BA4B-3DAA-4BB8-A1ED-BD4980D93B0E}" dt="2019-11-05T10:23:17.335" v="2532" actId="6549"/>
        <pc:sldMkLst>
          <pc:docMk/>
          <pc:sldMk cId="1740820647" sldId="558"/>
        </pc:sldMkLst>
        <pc:spChg chg="mod">
          <ac:chgData name="De Winter, Joni" userId="f9dad706-40bb-4326-9a97-6a3927829ea3" providerId="ADAL" clId="{ADC8BA4B-3DAA-4BB8-A1ED-BD4980D93B0E}" dt="2019-11-05T10:23:17.335" v="2532" actId="6549"/>
          <ac:spMkLst>
            <pc:docMk/>
            <pc:sldMk cId="1740820647" sldId="558"/>
            <ac:spMk id="7" creationId="{C44A3900-F539-429B-B8B3-2DD338503E9B}"/>
          </ac:spMkLst>
        </pc:spChg>
        <pc:picChg chg="add mod">
          <ac:chgData name="De Winter, Joni" userId="f9dad706-40bb-4326-9a97-6a3927829ea3" providerId="ADAL" clId="{ADC8BA4B-3DAA-4BB8-A1ED-BD4980D93B0E}" dt="2019-11-05T10:23:13.150" v="2530" actId="14100"/>
          <ac:picMkLst>
            <pc:docMk/>
            <pc:sldMk cId="1740820647" sldId="558"/>
            <ac:picMk id="8" creationId="{0D5EF05D-8861-42A8-BBC5-93DFE944B1CD}"/>
          </ac:picMkLst>
        </pc:picChg>
      </pc:sldChg>
      <pc:sldChg chg="delSp modSp add delAnim modAnim modNotesTx">
        <pc:chgData name="De Winter, Joni" userId="f9dad706-40bb-4326-9a97-6a3927829ea3" providerId="ADAL" clId="{ADC8BA4B-3DAA-4BB8-A1ED-BD4980D93B0E}" dt="2019-11-05T10:40:21.458" v="3410" actId="20577"/>
        <pc:sldMkLst>
          <pc:docMk/>
          <pc:sldMk cId="1429350762" sldId="559"/>
        </pc:sldMkLst>
        <pc:spChg chg="mod">
          <ac:chgData name="De Winter, Joni" userId="f9dad706-40bb-4326-9a97-6a3927829ea3" providerId="ADAL" clId="{ADC8BA4B-3DAA-4BB8-A1ED-BD4980D93B0E}" dt="2019-11-05T10:27:05.831" v="2567" actId="20577"/>
          <ac:spMkLst>
            <pc:docMk/>
            <pc:sldMk cId="1429350762" sldId="559"/>
            <ac:spMk id="6" creationId="{A6162BF0-5FCC-D644-B779-4756A2B6D52B}"/>
          </ac:spMkLst>
        </pc:spChg>
        <pc:spChg chg="mod">
          <ac:chgData name="De Winter, Joni" userId="f9dad706-40bb-4326-9a97-6a3927829ea3" providerId="ADAL" clId="{ADC8BA4B-3DAA-4BB8-A1ED-BD4980D93B0E}" dt="2019-11-05T10:35:29.733" v="2870" actId="20577"/>
          <ac:spMkLst>
            <pc:docMk/>
            <pc:sldMk cId="1429350762" sldId="559"/>
            <ac:spMk id="7" creationId="{C44A3900-F539-429B-B8B3-2DD338503E9B}"/>
          </ac:spMkLst>
        </pc:spChg>
        <pc:picChg chg="del">
          <ac:chgData name="De Winter, Joni" userId="f9dad706-40bb-4326-9a97-6a3927829ea3" providerId="ADAL" clId="{ADC8BA4B-3DAA-4BB8-A1ED-BD4980D93B0E}" dt="2019-11-05T10:27:16.127" v="2568" actId="478"/>
          <ac:picMkLst>
            <pc:docMk/>
            <pc:sldMk cId="1429350762" sldId="559"/>
            <ac:picMk id="8" creationId="{0D5EF05D-8861-42A8-BBC5-93DFE944B1CD}"/>
          </ac:picMkLst>
        </pc:picChg>
      </pc:sldChg>
      <pc:sldChg chg="modSp add modAnim modNotesTx">
        <pc:chgData name="De Winter, Joni" userId="f9dad706-40bb-4326-9a97-6a3927829ea3" providerId="ADAL" clId="{ADC8BA4B-3DAA-4BB8-A1ED-BD4980D93B0E}" dt="2019-11-05T10:51:57.957" v="3686" actId="6549"/>
        <pc:sldMkLst>
          <pc:docMk/>
          <pc:sldMk cId="3866967165" sldId="560"/>
        </pc:sldMkLst>
        <pc:spChg chg="mod">
          <ac:chgData name="De Winter, Joni" userId="f9dad706-40bb-4326-9a97-6a3927829ea3" providerId="ADAL" clId="{ADC8BA4B-3DAA-4BB8-A1ED-BD4980D93B0E}" dt="2019-11-05T10:44:21.838" v="3514" actId="20577"/>
          <ac:spMkLst>
            <pc:docMk/>
            <pc:sldMk cId="3866967165" sldId="560"/>
            <ac:spMk id="6" creationId="{A6162BF0-5FCC-D644-B779-4756A2B6D52B}"/>
          </ac:spMkLst>
        </pc:spChg>
        <pc:spChg chg="mod">
          <ac:chgData name="De Winter, Joni" userId="f9dad706-40bb-4326-9a97-6a3927829ea3" providerId="ADAL" clId="{ADC8BA4B-3DAA-4BB8-A1ED-BD4980D93B0E}" dt="2019-11-05T10:45:14.670" v="3650" actId="20577"/>
          <ac:spMkLst>
            <pc:docMk/>
            <pc:sldMk cId="3866967165" sldId="560"/>
            <ac:spMk id="7" creationId="{C44A3900-F539-429B-B8B3-2DD338503E9B}"/>
          </ac:spMkLst>
        </pc:spChg>
      </pc:sldChg>
      <pc:sldChg chg="modSp add modAnim modNotesTx">
        <pc:chgData name="De Winter, Joni" userId="f9dad706-40bb-4326-9a97-6a3927829ea3" providerId="ADAL" clId="{ADC8BA4B-3DAA-4BB8-A1ED-BD4980D93B0E}" dt="2019-11-05T10:51:55.331" v="3685" actId="20577"/>
        <pc:sldMkLst>
          <pc:docMk/>
          <pc:sldMk cId="4204352873" sldId="561"/>
        </pc:sldMkLst>
        <pc:spChg chg="mod">
          <ac:chgData name="De Winter, Joni" userId="f9dad706-40bb-4326-9a97-6a3927829ea3" providerId="ADAL" clId="{ADC8BA4B-3DAA-4BB8-A1ED-BD4980D93B0E}" dt="2019-11-05T10:46:45.157" v="3655" actId="20577"/>
          <ac:spMkLst>
            <pc:docMk/>
            <pc:sldMk cId="4204352873" sldId="561"/>
            <ac:spMk id="6" creationId="{A6162BF0-5FCC-D644-B779-4756A2B6D52B}"/>
          </ac:spMkLst>
        </pc:spChg>
        <pc:spChg chg="mod">
          <ac:chgData name="De Winter, Joni" userId="f9dad706-40bb-4326-9a97-6a3927829ea3" providerId="ADAL" clId="{ADC8BA4B-3DAA-4BB8-A1ED-BD4980D93B0E}" dt="2019-11-05T10:48:07.397" v="3658" actId="1076"/>
          <ac:spMkLst>
            <pc:docMk/>
            <pc:sldMk cId="4204352873" sldId="561"/>
            <ac:spMk id="7" creationId="{C44A3900-F539-429B-B8B3-2DD338503E9B}"/>
          </ac:spMkLst>
        </pc:spChg>
      </pc:sldChg>
      <pc:sldChg chg="modSp add modAnim modNotesTx">
        <pc:chgData name="De Winter, Joni" userId="f9dad706-40bb-4326-9a97-6a3927829ea3" providerId="ADAL" clId="{ADC8BA4B-3DAA-4BB8-A1ED-BD4980D93B0E}" dt="2019-11-05T10:51:53.283" v="3684" actId="20577"/>
        <pc:sldMkLst>
          <pc:docMk/>
          <pc:sldMk cId="79882902" sldId="562"/>
        </pc:sldMkLst>
        <pc:spChg chg="mod">
          <ac:chgData name="De Winter, Joni" userId="f9dad706-40bb-4326-9a97-6a3927829ea3" providerId="ADAL" clId="{ADC8BA4B-3DAA-4BB8-A1ED-BD4980D93B0E}" dt="2019-11-05T10:48:18.531" v="3660"/>
          <ac:spMkLst>
            <pc:docMk/>
            <pc:sldMk cId="79882902" sldId="562"/>
            <ac:spMk id="7" creationId="{C44A3900-F539-429B-B8B3-2DD338503E9B}"/>
          </ac:spMkLst>
        </pc:spChg>
      </pc:sldChg>
      <pc:sldChg chg="addSp modSp add modAnim modNotesTx">
        <pc:chgData name="De Winter, Joni" userId="f9dad706-40bb-4326-9a97-6a3927829ea3" providerId="ADAL" clId="{ADC8BA4B-3DAA-4BB8-A1ED-BD4980D93B0E}" dt="2019-11-05T10:51:49.913" v="3682" actId="20577"/>
        <pc:sldMkLst>
          <pc:docMk/>
          <pc:sldMk cId="2899222287" sldId="563"/>
        </pc:sldMkLst>
        <pc:spChg chg="mod">
          <ac:chgData name="De Winter, Joni" userId="f9dad706-40bb-4326-9a97-6a3927829ea3" providerId="ADAL" clId="{ADC8BA4B-3DAA-4BB8-A1ED-BD4980D93B0E}" dt="2019-11-05T10:48:42.281" v="3662" actId="6549"/>
          <ac:spMkLst>
            <pc:docMk/>
            <pc:sldMk cId="2899222287" sldId="563"/>
            <ac:spMk id="7" creationId="{C44A3900-F539-429B-B8B3-2DD338503E9B}"/>
          </ac:spMkLst>
        </pc:spChg>
        <pc:spChg chg="add mod">
          <ac:chgData name="De Winter, Joni" userId="f9dad706-40bb-4326-9a97-6a3927829ea3" providerId="ADAL" clId="{ADC8BA4B-3DAA-4BB8-A1ED-BD4980D93B0E}" dt="2019-11-05T10:49:09.318" v="3666" actId="14100"/>
          <ac:spMkLst>
            <pc:docMk/>
            <pc:sldMk cId="2899222287" sldId="563"/>
            <ac:spMk id="9" creationId="{769CD055-0B10-4F67-B215-ABB05FC5E962}"/>
          </ac:spMkLst>
        </pc:spChg>
        <pc:spChg chg="add mod">
          <ac:chgData name="De Winter, Joni" userId="f9dad706-40bb-4326-9a97-6a3927829ea3" providerId="ADAL" clId="{ADC8BA4B-3DAA-4BB8-A1ED-BD4980D93B0E}" dt="2019-11-05T10:49:41.231" v="3673" actId="1076"/>
          <ac:spMkLst>
            <pc:docMk/>
            <pc:sldMk cId="2899222287" sldId="563"/>
            <ac:spMk id="10" creationId="{19788B64-28A3-4C07-908B-C5996ABD86B3}"/>
          </ac:spMkLst>
        </pc:spChg>
        <pc:spChg chg="add mod">
          <ac:chgData name="De Winter, Joni" userId="f9dad706-40bb-4326-9a97-6a3927829ea3" providerId="ADAL" clId="{ADC8BA4B-3DAA-4BB8-A1ED-BD4980D93B0E}" dt="2019-11-05T10:49:16.279" v="3668" actId="14100"/>
          <ac:spMkLst>
            <pc:docMk/>
            <pc:sldMk cId="2899222287" sldId="563"/>
            <ac:spMk id="12" creationId="{C92006F8-EBCE-4739-93BB-17524EC6FA3A}"/>
          </ac:spMkLst>
        </pc:spChg>
        <pc:spChg chg="add mod">
          <ac:chgData name="De Winter, Joni" userId="f9dad706-40bb-4326-9a97-6a3927829ea3" providerId="ADAL" clId="{ADC8BA4B-3DAA-4BB8-A1ED-BD4980D93B0E}" dt="2019-11-05T10:49:34.728" v="3672" actId="1076"/>
          <ac:spMkLst>
            <pc:docMk/>
            <pc:sldMk cId="2899222287" sldId="563"/>
            <ac:spMk id="13" creationId="{30BEF1E0-5755-4BFD-B111-BE7AA763EEF9}"/>
          </ac:spMkLst>
        </pc:spChg>
        <pc:picChg chg="add mod">
          <ac:chgData name="De Winter, Joni" userId="f9dad706-40bb-4326-9a97-6a3927829ea3" providerId="ADAL" clId="{ADC8BA4B-3DAA-4BB8-A1ED-BD4980D93B0E}" dt="2019-11-05T10:49:27.327" v="3670" actId="1076"/>
          <ac:picMkLst>
            <pc:docMk/>
            <pc:sldMk cId="2899222287" sldId="563"/>
            <ac:picMk id="8" creationId="{84376F85-6341-4224-9806-EF1767D06594}"/>
          </ac:picMkLst>
        </pc:picChg>
        <pc:picChg chg="add mod">
          <ac:chgData name="De Winter, Joni" userId="f9dad706-40bb-4326-9a97-6a3927829ea3" providerId="ADAL" clId="{ADC8BA4B-3DAA-4BB8-A1ED-BD4980D93B0E}" dt="2019-11-05T10:48:54.232" v="3664" actId="14100"/>
          <ac:picMkLst>
            <pc:docMk/>
            <pc:sldMk cId="2899222287" sldId="563"/>
            <ac:picMk id="11" creationId="{2B49CABB-642F-4892-9424-9F4E4B87170F}"/>
          </ac:picMkLst>
        </pc:picChg>
      </pc:sldChg>
      <pc:sldChg chg="addSp modSp add ord modAnim modNotesTx">
        <pc:chgData name="De Winter, Joni" userId="f9dad706-40bb-4326-9a97-6a3927829ea3" providerId="ADAL" clId="{ADC8BA4B-3DAA-4BB8-A1ED-BD4980D93B0E}" dt="2019-11-05T10:55:31.813" v="3857" actId="20577"/>
        <pc:sldMkLst>
          <pc:docMk/>
          <pc:sldMk cId="1167619155" sldId="564"/>
        </pc:sldMkLst>
        <pc:spChg chg="mod">
          <ac:chgData name="De Winter, Joni" userId="f9dad706-40bb-4326-9a97-6a3927829ea3" providerId="ADAL" clId="{ADC8BA4B-3DAA-4BB8-A1ED-BD4980D93B0E}" dt="2019-11-05T10:51:04.716" v="3678"/>
          <ac:spMkLst>
            <pc:docMk/>
            <pc:sldMk cId="1167619155" sldId="564"/>
            <ac:spMk id="7" creationId="{C44A3900-F539-429B-B8B3-2DD338503E9B}"/>
          </ac:spMkLst>
        </pc:spChg>
        <pc:spChg chg="add mod">
          <ac:chgData name="De Winter, Joni" userId="f9dad706-40bb-4326-9a97-6a3927829ea3" providerId="ADAL" clId="{ADC8BA4B-3DAA-4BB8-A1ED-BD4980D93B0E}" dt="2019-11-05T10:51:24.296" v="3680" actId="1076"/>
          <ac:spMkLst>
            <pc:docMk/>
            <pc:sldMk cId="1167619155" sldId="564"/>
            <ac:spMk id="9" creationId="{FEFD6A7D-5B54-41D8-9A67-C8BBFA2E4E24}"/>
          </ac:spMkLst>
        </pc:spChg>
        <pc:spChg chg="add mod">
          <ac:chgData name="De Winter, Joni" userId="f9dad706-40bb-4326-9a97-6a3927829ea3" providerId="ADAL" clId="{ADC8BA4B-3DAA-4BB8-A1ED-BD4980D93B0E}" dt="2019-11-05T10:51:24.296" v="3680" actId="1076"/>
          <ac:spMkLst>
            <pc:docMk/>
            <pc:sldMk cId="1167619155" sldId="564"/>
            <ac:spMk id="10" creationId="{D5A00D01-4960-4C00-B8E2-DCBF4AD09223}"/>
          </ac:spMkLst>
        </pc:spChg>
        <pc:spChg chg="add mod">
          <ac:chgData name="De Winter, Joni" userId="f9dad706-40bb-4326-9a97-6a3927829ea3" providerId="ADAL" clId="{ADC8BA4B-3DAA-4BB8-A1ED-BD4980D93B0E}" dt="2019-11-05T10:51:24.296" v="3680" actId="1076"/>
          <ac:spMkLst>
            <pc:docMk/>
            <pc:sldMk cId="1167619155" sldId="564"/>
            <ac:spMk id="11" creationId="{03B950AE-F391-41D3-BA30-153341D1293D}"/>
          </ac:spMkLst>
        </pc:spChg>
        <pc:spChg chg="add mod">
          <ac:chgData name="De Winter, Joni" userId="f9dad706-40bb-4326-9a97-6a3927829ea3" providerId="ADAL" clId="{ADC8BA4B-3DAA-4BB8-A1ED-BD4980D93B0E}" dt="2019-11-05T10:51:24.296" v="3680" actId="1076"/>
          <ac:spMkLst>
            <pc:docMk/>
            <pc:sldMk cId="1167619155" sldId="564"/>
            <ac:spMk id="12" creationId="{4B2CB8EA-E763-42E7-9728-642DB7470604}"/>
          </ac:spMkLst>
        </pc:spChg>
        <pc:picChg chg="add mod">
          <ac:chgData name="De Winter, Joni" userId="f9dad706-40bb-4326-9a97-6a3927829ea3" providerId="ADAL" clId="{ADC8BA4B-3DAA-4BB8-A1ED-BD4980D93B0E}" dt="2019-11-05T10:51:24.296" v="3680" actId="1076"/>
          <ac:picMkLst>
            <pc:docMk/>
            <pc:sldMk cId="1167619155" sldId="564"/>
            <ac:picMk id="8" creationId="{51BE980D-5B20-4D17-B551-0AE93B90D01C}"/>
          </ac:picMkLst>
        </pc:picChg>
      </pc:sldChg>
      <pc:sldChg chg="addSp delSp modSp add delAnim modAnim">
        <pc:chgData name="De Winter, Joni" userId="f9dad706-40bb-4326-9a97-6a3927829ea3" providerId="ADAL" clId="{ADC8BA4B-3DAA-4BB8-A1ED-BD4980D93B0E}" dt="2019-11-05T10:54:04.264" v="3697" actId="1076"/>
        <pc:sldMkLst>
          <pc:docMk/>
          <pc:sldMk cId="683239227" sldId="565"/>
        </pc:sldMkLst>
        <pc:spChg chg="mod">
          <ac:chgData name="De Winter, Joni" userId="f9dad706-40bb-4326-9a97-6a3927829ea3" providerId="ADAL" clId="{ADC8BA4B-3DAA-4BB8-A1ED-BD4980D93B0E}" dt="2019-11-05T10:53:43.713" v="3695" actId="6549"/>
          <ac:spMkLst>
            <pc:docMk/>
            <pc:sldMk cId="683239227" sldId="565"/>
            <ac:spMk id="7" creationId="{C44A3900-F539-429B-B8B3-2DD338503E9B}"/>
          </ac:spMkLst>
        </pc:spChg>
        <pc:spChg chg="del">
          <ac:chgData name="De Winter, Joni" userId="f9dad706-40bb-4326-9a97-6a3927829ea3" providerId="ADAL" clId="{ADC8BA4B-3DAA-4BB8-A1ED-BD4980D93B0E}" dt="2019-11-05T10:53:28.606" v="3691" actId="478"/>
          <ac:spMkLst>
            <pc:docMk/>
            <pc:sldMk cId="683239227" sldId="565"/>
            <ac:spMk id="9" creationId="{FEFD6A7D-5B54-41D8-9A67-C8BBFA2E4E24}"/>
          </ac:spMkLst>
        </pc:spChg>
        <pc:spChg chg="del">
          <ac:chgData name="De Winter, Joni" userId="f9dad706-40bb-4326-9a97-6a3927829ea3" providerId="ADAL" clId="{ADC8BA4B-3DAA-4BB8-A1ED-BD4980D93B0E}" dt="2019-11-05T10:53:25.087" v="3689" actId="478"/>
          <ac:spMkLst>
            <pc:docMk/>
            <pc:sldMk cId="683239227" sldId="565"/>
            <ac:spMk id="10" creationId="{D5A00D01-4960-4C00-B8E2-DCBF4AD09223}"/>
          </ac:spMkLst>
        </pc:spChg>
        <pc:spChg chg="del">
          <ac:chgData name="De Winter, Joni" userId="f9dad706-40bb-4326-9a97-6a3927829ea3" providerId="ADAL" clId="{ADC8BA4B-3DAA-4BB8-A1ED-BD4980D93B0E}" dt="2019-11-05T10:53:29.681" v="3692" actId="478"/>
          <ac:spMkLst>
            <pc:docMk/>
            <pc:sldMk cId="683239227" sldId="565"/>
            <ac:spMk id="11" creationId="{03B950AE-F391-41D3-BA30-153341D1293D}"/>
          </ac:spMkLst>
        </pc:spChg>
        <pc:spChg chg="del">
          <ac:chgData name="De Winter, Joni" userId="f9dad706-40bb-4326-9a97-6a3927829ea3" providerId="ADAL" clId="{ADC8BA4B-3DAA-4BB8-A1ED-BD4980D93B0E}" dt="2019-11-05T10:53:26.347" v="3690" actId="478"/>
          <ac:spMkLst>
            <pc:docMk/>
            <pc:sldMk cId="683239227" sldId="565"/>
            <ac:spMk id="12" creationId="{4B2CB8EA-E763-42E7-9728-642DB7470604}"/>
          </ac:spMkLst>
        </pc:spChg>
        <pc:spChg chg="add mod">
          <ac:chgData name="De Winter, Joni" userId="f9dad706-40bb-4326-9a97-6a3927829ea3" providerId="ADAL" clId="{ADC8BA4B-3DAA-4BB8-A1ED-BD4980D93B0E}" dt="2019-11-05T10:54:04.264" v="3697" actId="1076"/>
          <ac:spMkLst>
            <pc:docMk/>
            <pc:sldMk cId="683239227" sldId="565"/>
            <ac:spMk id="15" creationId="{1CD61FE8-14A6-40F9-A770-F98ACC5C7F6D}"/>
          </ac:spMkLst>
        </pc:spChg>
        <pc:picChg chg="del">
          <ac:chgData name="De Winter, Joni" userId="f9dad706-40bb-4326-9a97-6a3927829ea3" providerId="ADAL" clId="{ADC8BA4B-3DAA-4BB8-A1ED-BD4980D93B0E}" dt="2019-11-05T10:53:19.676" v="3688" actId="478"/>
          <ac:picMkLst>
            <pc:docMk/>
            <pc:sldMk cId="683239227" sldId="565"/>
            <ac:picMk id="8" creationId="{51BE980D-5B20-4D17-B551-0AE93B90D01C}"/>
          </ac:picMkLst>
        </pc:picChg>
        <pc:picChg chg="add mod">
          <ac:chgData name="De Winter, Joni" userId="f9dad706-40bb-4326-9a97-6a3927829ea3" providerId="ADAL" clId="{ADC8BA4B-3DAA-4BB8-A1ED-BD4980D93B0E}" dt="2019-11-05T10:54:04.264" v="3697" actId="1076"/>
          <ac:picMkLst>
            <pc:docMk/>
            <pc:sldMk cId="683239227" sldId="565"/>
            <ac:picMk id="13" creationId="{4E5CF105-249D-4FDD-87EB-4775C377C1E8}"/>
          </ac:picMkLst>
        </pc:picChg>
        <pc:picChg chg="add mod">
          <ac:chgData name="De Winter, Joni" userId="f9dad706-40bb-4326-9a97-6a3927829ea3" providerId="ADAL" clId="{ADC8BA4B-3DAA-4BB8-A1ED-BD4980D93B0E}" dt="2019-11-05T10:54:04.264" v="3697" actId="1076"/>
          <ac:picMkLst>
            <pc:docMk/>
            <pc:sldMk cId="683239227" sldId="565"/>
            <ac:picMk id="14" creationId="{16D5475A-194D-403E-BE5E-B477DF91814F}"/>
          </ac:picMkLst>
        </pc:picChg>
      </pc:sldChg>
      <pc:sldChg chg="addSp delSp modSp add delAnim modAnim modNotesTx">
        <pc:chgData name="De Winter, Joni" userId="f9dad706-40bb-4326-9a97-6a3927829ea3" providerId="ADAL" clId="{ADC8BA4B-3DAA-4BB8-A1ED-BD4980D93B0E}" dt="2019-11-05T11:03:27.362" v="3985" actId="20577"/>
        <pc:sldMkLst>
          <pc:docMk/>
          <pc:sldMk cId="2884241933" sldId="566"/>
        </pc:sldMkLst>
        <pc:spChg chg="mod">
          <ac:chgData name="De Winter, Joni" userId="f9dad706-40bb-4326-9a97-6a3927829ea3" providerId="ADAL" clId="{ADC8BA4B-3DAA-4BB8-A1ED-BD4980D93B0E}" dt="2019-11-05T10:59:41.676" v="3889" actId="20577"/>
          <ac:spMkLst>
            <pc:docMk/>
            <pc:sldMk cId="2884241933" sldId="566"/>
            <ac:spMk id="6" creationId="{A6162BF0-5FCC-D644-B779-4756A2B6D52B}"/>
          </ac:spMkLst>
        </pc:spChg>
        <pc:spChg chg="mod">
          <ac:chgData name="De Winter, Joni" userId="f9dad706-40bb-4326-9a97-6a3927829ea3" providerId="ADAL" clId="{ADC8BA4B-3DAA-4BB8-A1ED-BD4980D93B0E}" dt="2019-11-05T10:58:44.772" v="3860"/>
          <ac:spMkLst>
            <pc:docMk/>
            <pc:sldMk cId="2884241933" sldId="566"/>
            <ac:spMk id="7" creationId="{C44A3900-F539-429B-B8B3-2DD338503E9B}"/>
          </ac:spMkLst>
        </pc:spChg>
        <pc:spChg chg="del">
          <ac:chgData name="De Winter, Joni" userId="f9dad706-40bb-4326-9a97-6a3927829ea3" providerId="ADAL" clId="{ADC8BA4B-3DAA-4BB8-A1ED-BD4980D93B0E}" dt="2019-11-05T10:58:49.833" v="3861" actId="478"/>
          <ac:spMkLst>
            <pc:docMk/>
            <pc:sldMk cId="2884241933" sldId="566"/>
            <ac:spMk id="15" creationId="{1CD61FE8-14A6-40F9-A770-F98ACC5C7F6D}"/>
          </ac:spMkLst>
        </pc:spChg>
        <pc:picChg chg="add mod">
          <ac:chgData name="De Winter, Joni" userId="f9dad706-40bb-4326-9a97-6a3927829ea3" providerId="ADAL" clId="{ADC8BA4B-3DAA-4BB8-A1ED-BD4980D93B0E}" dt="2019-11-05T10:59:07.496" v="3863" actId="1076"/>
          <ac:picMkLst>
            <pc:docMk/>
            <pc:sldMk cId="2884241933" sldId="566"/>
            <ac:picMk id="8" creationId="{37AE88DC-0254-48AA-9D39-DA7A4DCDE9E7}"/>
          </ac:picMkLst>
        </pc:picChg>
        <pc:picChg chg="del">
          <ac:chgData name="De Winter, Joni" userId="f9dad706-40bb-4326-9a97-6a3927829ea3" providerId="ADAL" clId="{ADC8BA4B-3DAA-4BB8-A1ED-BD4980D93B0E}" dt="2019-11-05T10:58:49.833" v="3861" actId="478"/>
          <ac:picMkLst>
            <pc:docMk/>
            <pc:sldMk cId="2884241933" sldId="566"/>
            <ac:picMk id="13" creationId="{4E5CF105-249D-4FDD-87EB-4775C377C1E8}"/>
          </ac:picMkLst>
        </pc:picChg>
        <pc:picChg chg="del">
          <ac:chgData name="De Winter, Joni" userId="f9dad706-40bb-4326-9a97-6a3927829ea3" providerId="ADAL" clId="{ADC8BA4B-3DAA-4BB8-A1ED-BD4980D93B0E}" dt="2019-11-05T10:58:49.833" v="3861" actId="478"/>
          <ac:picMkLst>
            <pc:docMk/>
            <pc:sldMk cId="2884241933" sldId="566"/>
            <ac:picMk id="14" creationId="{16D5475A-194D-403E-BE5E-B477DF91814F}"/>
          </ac:picMkLst>
        </pc:picChg>
      </pc:sldChg>
      <pc:sldChg chg="addSp delSp modSp add delAnim modAnim">
        <pc:chgData name="De Winter, Joni" userId="f9dad706-40bb-4326-9a97-6a3927829ea3" providerId="ADAL" clId="{ADC8BA4B-3DAA-4BB8-A1ED-BD4980D93B0E}" dt="2019-11-05T11:00:04.248" v="3894" actId="1076"/>
        <pc:sldMkLst>
          <pc:docMk/>
          <pc:sldMk cId="1827942474" sldId="567"/>
        </pc:sldMkLst>
        <pc:spChg chg="mod">
          <ac:chgData name="De Winter, Joni" userId="f9dad706-40bb-4326-9a97-6a3927829ea3" providerId="ADAL" clId="{ADC8BA4B-3DAA-4BB8-A1ED-BD4980D93B0E}" dt="2019-11-05T10:59:56.908" v="3891"/>
          <ac:spMkLst>
            <pc:docMk/>
            <pc:sldMk cId="1827942474" sldId="567"/>
            <ac:spMk id="7" creationId="{C44A3900-F539-429B-B8B3-2DD338503E9B}"/>
          </ac:spMkLst>
        </pc:spChg>
        <pc:picChg chg="del">
          <ac:chgData name="De Winter, Joni" userId="f9dad706-40bb-4326-9a97-6a3927829ea3" providerId="ADAL" clId="{ADC8BA4B-3DAA-4BB8-A1ED-BD4980D93B0E}" dt="2019-11-05T10:59:58.472" v="3892" actId="478"/>
          <ac:picMkLst>
            <pc:docMk/>
            <pc:sldMk cId="1827942474" sldId="567"/>
            <ac:picMk id="8" creationId="{37AE88DC-0254-48AA-9D39-DA7A4DCDE9E7}"/>
          </ac:picMkLst>
        </pc:picChg>
        <pc:picChg chg="add mod">
          <ac:chgData name="De Winter, Joni" userId="f9dad706-40bb-4326-9a97-6a3927829ea3" providerId="ADAL" clId="{ADC8BA4B-3DAA-4BB8-A1ED-BD4980D93B0E}" dt="2019-11-05T11:00:04.248" v="3894" actId="1076"/>
          <ac:picMkLst>
            <pc:docMk/>
            <pc:sldMk cId="1827942474" sldId="567"/>
            <ac:picMk id="9" creationId="{69A69BE0-431C-437C-95E8-DCACBFEFE481}"/>
          </ac:picMkLst>
        </pc:picChg>
      </pc:sldChg>
      <pc:sldChg chg="addSp delSp modSp add delAnim modAnim">
        <pc:chgData name="De Winter, Joni" userId="f9dad706-40bb-4326-9a97-6a3927829ea3" providerId="ADAL" clId="{ADC8BA4B-3DAA-4BB8-A1ED-BD4980D93B0E}" dt="2019-11-05T11:00:39.832" v="3899" actId="1076"/>
        <pc:sldMkLst>
          <pc:docMk/>
          <pc:sldMk cId="4100869783" sldId="568"/>
        </pc:sldMkLst>
        <pc:spChg chg="mod">
          <ac:chgData name="De Winter, Joni" userId="f9dad706-40bb-4326-9a97-6a3927829ea3" providerId="ADAL" clId="{ADC8BA4B-3DAA-4BB8-A1ED-BD4980D93B0E}" dt="2019-11-05T11:00:32.779" v="3896" actId="6549"/>
          <ac:spMkLst>
            <pc:docMk/>
            <pc:sldMk cId="4100869783" sldId="568"/>
            <ac:spMk id="7" creationId="{C44A3900-F539-429B-B8B3-2DD338503E9B}"/>
          </ac:spMkLst>
        </pc:spChg>
        <pc:graphicFrameChg chg="add mod">
          <ac:chgData name="De Winter, Joni" userId="f9dad706-40bb-4326-9a97-6a3927829ea3" providerId="ADAL" clId="{ADC8BA4B-3DAA-4BB8-A1ED-BD4980D93B0E}" dt="2019-11-05T11:00:39.832" v="3899" actId="1076"/>
          <ac:graphicFrameMkLst>
            <pc:docMk/>
            <pc:sldMk cId="4100869783" sldId="568"/>
            <ac:graphicFrameMk id="8" creationId="{936B62BF-1680-4E77-B7F5-2870650ED408}"/>
          </ac:graphicFrameMkLst>
        </pc:graphicFrameChg>
        <pc:picChg chg="del">
          <ac:chgData name="De Winter, Joni" userId="f9dad706-40bb-4326-9a97-6a3927829ea3" providerId="ADAL" clId="{ADC8BA4B-3DAA-4BB8-A1ED-BD4980D93B0E}" dt="2019-11-05T11:00:34.029" v="3897" actId="478"/>
          <ac:picMkLst>
            <pc:docMk/>
            <pc:sldMk cId="4100869783" sldId="568"/>
            <ac:picMk id="9" creationId="{69A69BE0-431C-437C-95E8-DCACBFEFE481}"/>
          </ac:picMkLst>
        </pc:picChg>
      </pc:sldChg>
      <pc:sldChg chg="addSp delSp modSp add delAnim">
        <pc:chgData name="De Winter, Joni" userId="f9dad706-40bb-4326-9a97-6a3927829ea3" providerId="ADAL" clId="{ADC8BA4B-3DAA-4BB8-A1ED-BD4980D93B0E}" dt="2019-11-05T14:20:52.944" v="4011" actId="1076"/>
        <pc:sldMkLst>
          <pc:docMk/>
          <pc:sldMk cId="3042978600" sldId="569"/>
        </pc:sldMkLst>
        <pc:spChg chg="mod">
          <ac:chgData name="De Winter, Joni" userId="f9dad706-40bb-4326-9a97-6a3927829ea3" providerId="ADAL" clId="{ADC8BA4B-3DAA-4BB8-A1ED-BD4980D93B0E}" dt="2019-11-05T14:18:10.605" v="4007" actId="20577"/>
          <ac:spMkLst>
            <pc:docMk/>
            <pc:sldMk cId="3042978600" sldId="569"/>
            <ac:spMk id="6" creationId="{A6162BF0-5FCC-D644-B779-4756A2B6D52B}"/>
          </ac:spMkLst>
        </pc:spChg>
        <pc:graphicFrameChg chg="del">
          <ac:chgData name="De Winter, Joni" userId="f9dad706-40bb-4326-9a97-6a3927829ea3" providerId="ADAL" clId="{ADC8BA4B-3DAA-4BB8-A1ED-BD4980D93B0E}" dt="2019-11-05T14:18:06.271" v="3987" actId="478"/>
          <ac:graphicFrameMkLst>
            <pc:docMk/>
            <pc:sldMk cId="3042978600" sldId="569"/>
            <ac:graphicFrameMk id="8" creationId="{936B62BF-1680-4E77-B7F5-2870650ED408}"/>
          </ac:graphicFrameMkLst>
        </pc:graphicFrameChg>
        <pc:picChg chg="add mod">
          <ac:chgData name="De Winter, Joni" userId="f9dad706-40bb-4326-9a97-6a3927829ea3" providerId="ADAL" clId="{ADC8BA4B-3DAA-4BB8-A1ED-BD4980D93B0E}" dt="2019-11-05T14:20:52.944" v="4011" actId="1076"/>
          <ac:picMkLst>
            <pc:docMk/>
            <pc:sldMk cId="3042978600" sldId="569"/>
            <ac:picMk id="2" creationId="{81F70E70-1655-4CDA-89ED-77ADAB8387D4}"/>
          </ac:picMkLst>
        </pc:picChg>
      </pc:sldChg>
      <pc:sldChg chg="addSp delSp modSp add">
        <pc:chgData name="De Winter, Joni" userId="f9dad706-40bb-4326-9a97-6a3927829ea3" providerId="ADAL" clId="{ADC8BA4B-3DAA-4BB8-A1ED-BD4980D93B0E}" dt="2019-11-05T14:29:58.357" v="4016" actId="1076"/>
        <pc:sldMkLst>
          <pc:docMk/>
          <pc:sldMk cId="234811870" sldId="570"/>
        </pc:sldMkLst>
        <pc:picChg chg="del">
          <ac:chgData name="De Winter, Joni" userId="f9dad706-40bb-4326-9a97-6a3927829ea3" providerId="ADAL" clId="{ADC8BA4B-3DAA-4BB8-A1ED-BD4980D93B0E}" dt="2019-11-05T14:29:16.001" v="4013" actId="478"/>
          <ac:picMkLst>
            <pc:docMk/>
            <pc:sldMk cId="234811870" sldId="570"/>
            <ac:picMk id="2" creationId="{81F70E70-1655-4CDA-89ED-77ADAB8387D4}"/>
          </ac:picMkLst>
        </pc:picChg>
        <pc:picChg chg="add mod">
          <ac:chgData name="De Winter, Joni" userId="f9dad706-40bb-4326-9a97-6a3927829ea3" providerId="ADAL" clId="{ADC8BA4B-3DAA-4BB8-A1ED-BD4980D93B0E}" dt="2019-11-05T14:29:58.357" v="4016" actId="1076"/>
          <ac:picMkLst>
            <pc:docMk/>
            <pc:sldMk cId="234811870" sldId="570"/>
            <ac:picMk id="3" creationId="{67707E37-5CC6-4C0E-A553-574137B5E64B}"/>
          </ac:picMkLst>
        </pc:picChg>
      </pc:sldChg>
      <pc:sldChg chg="addSp delSp modSp add modAnim modNotesTx">
        <pc:chgData name="De Winter, Joni" userId="f9dad706-40bb-4326-9a97-6a3927829ea3" providerId="ADAL" clId="{ADC8BA4B-3DAA-4BB8-A1ED-BD4980D93B0E}" dt="2019-11-05T14:35:31.938" v="4154" actId="20577"/>
        <pc:sldMkLst>
          <pc:docMk/>
          <pc:sldMk cId="2442455673" sldId="571"/>
        </pc:sldMkLst>
        <pc:spChg chg="add mod">
          <ac:chgData name="De Winter, Joni" userId="f9dad706-40bb-4326-9a97-6a3927829ea3" providerId="ADAL" clId="{ADC8BA4B-3DAA-4BB8-A1ED-BD4980D93B0E}" dt="2019-11-05T14:32:28.672" v="4108"/>
          <ac:spMkLst>
            <pc:docMk/>
            <pc:sldMk cId="2442455673" sldId="571"/>
            <ac:spMk id="2" creationId="{85D2F584-0930-4E57-96E4-38BF286F91FE}"/>
          </ac:spMkLst>
        </pc:spChg>
        <pc:spChg chg="mod">
          <ac:chgData name="De Winter, Joni" userId="f9dad706-40bb-4326-9a97-6a3927829ea3" providerId="ADAL" clId="{ADC8BA4B-3DAA-4BB8-A1ED-BD4980D93B0E}" dt="2019-11-05T14:30:27.979" v="4038" actId="20577"/>
          <ac:spMkLst>
            <pc:docMk/>
            <pc:sldMk cId="2442455673" sldId="571"/>
            <ac:spMk id="6" creationId="{A6162BF0-5FCC-D644-B779-4756A2B6D52B}"/>
          </ac:spMkLst>
        </pc:spChg>
        <pc:spChg chg="mod">
          <ac:chgData name="De Winter, Joni" userId="f9dad706-40bb-4326-9a97-6a3927829ea3" providerId="ADAL" clId="{ADC8BA4B-3DAA-4BB8-A1ED-BD4980D93B0E}" dt="2019-11-05T14:31:44.363" v="4097" actId="20577"/>
          <ac:spMkLst>
            <pc:docMk/>
            <pc:sldMk cId="2442455673" sldId="571"/>
            <ac:spMk id="7" creationId="{C44A3900-F539-429B-B8B3-2DD338503E9B}"/>
          </ac:spMkLst>
        </pc:spChg>
        <pc:picChg chg="del">
          <ac:chgData name="De Winter, Joni" userId="f9dad706-40bb-4326-9a97-6a3927829ea3" providerId="ADAL" clId="{ADC8BA4B-3DAA-4BB8-A1ED-BD4980D93B0E}" dt="2019-11-05T14:30:08.839" v="4018" actId="478"/>
          <ac:picMkLst>
            <pc:docMk/>
            <pc:sldMk cId="2442455673" sldId="571"/>
            <ac:picMk id="3" creationId="{67707E37-5CC6-4C0E-A553-574137B5E64B}"/>
          </ac:picMkLst>
        </pc:picChg>
      </pc:sldChg>
      <pc:sldChg chg="addSp delSp modSp add modAnim">
        <pc:chgData name="De Winter, Joni" userId="f9dad706-40bb-4326-9a97-6a3927829ea3" providerId="ADAL" clId="{ADC8BA4B-3DAA-4BB8-A1ED-BD4980D93B0E}" dt="2019-11-05T14:34:12.478" v="4137" actId="1076"/>
        <pc:sldMkLst>
          <pc:docMk/>
          <pc:sldMk cId="3239520451" sldId="572"/>
        </pc:sldMkLst>
        <pc:spChg chg="del">
          <ac:chgData name="De Winter, Joni" userId="f9dad706-40bb-4326-9a97-6a3927829ea3" providerId="ADAL" clId="{ADC8BA4B-3DAA-4BB8-A1ED-BD4980D93B0E}" dt="2019-11-05T14:32:42.044" v="4110" actId="478"/>
          <ac:spMkLst>
            <pc:docMk/>
            <pc:sldMk cId="3239520451" sldId="572"/>
            <ac:spMk id="2" creationId="{85D2F584-0930-4E57-96E4-38BF286F91FE}"/>
          </ac:spMkLst>
        </pc:spChg>
        <pc:spChg chg="del mod">
          <ac:chgData name="De Winter, Joni" userId="f9dad706-40bb-4326-9a97-6a3927829ea3" providerId="ADAL" clId="{ADC8BA4B-3DAA-4BB8-A1ED-BD4980D93B0E}" dt="2019-11-05T14:33:12.526" v="4112"/>
          <ac:spMkLst>
            <pc:docMk/>
            <pc:sldMk cId="3239520451" sldId="572"/>
            <ac:spMk id="7" creationId="{C44A3900-F539-429B-B8B3-2DD338503E9B}"/>
          </ac:spMkLst>
        </pc:spChg>
        <pc:spChg chg="add mod">
          <ac:chgData name="De Winter, Joni" userId="f9dad706-40bb-4326-9a97-6a3927829ea3" providerId="ADAL" clId="{ADC8BA4B-3DAA-4BB8-A1ED-BD4980D93B0E}" dt="2019-11-05T14:34:07.333" v="4136" actId="20577"/>
          <ac:spMkLst>
            <pc:docMk/>
            <pc:sldMk cId="3239520451" sldId="572"/>
            <ac:spMk id="8" creationId="{547320B8-3148-451F-9273-26ECD8C5A154}"/>
          </ac:spMkLst>
        </pc:spChg>
        <pc:picChg chg="add mod">
          <ac:chgData name="De Winter, Joni" userId="f9dad706-40bb-4326-9a97-6a3927829ea3" providerId="ADAL" clId="{ADC8BA4B-3DAA-4BB8-A1ED-BD4980D93B0E}" dt="2019-11-05T14:33:47.455" v="4117" actId="1076"/>
          <ac:picMkLst>
            <pc:docMk/>
            <pc:sldMk cId="3239520451" sldId="572"/>
            <ac:picMk id="3" creationId="{EDFABF8A-2343-4D05-A75D-F654E7990071}"/>
          </ac:picMkLst>
        </pc:picChg>
        <pc:picChg chg="add mod">
          <ac:chgData name="De Winter, Joni" userId="f9dad706-40bb-4326-9a97-6a3927829ea3" providerId="ADAL" clId="{ADC8BA4B-3DAA-4BB8-A1ED-BD4980D93B0E}" dt="2019-11-05T14:34:12.478" v="4137" actId="1076"/>
          <ac:picMkLst>
            <pc:docMk/>
            <pc:sldMk cId="3239520451" sldId="572"/>
            <ac:picMk id="4" creationId="{6EC91B07-0385-441F-B843-C893E3FF16FF}"/>
          </ac:picMkLst>
        </pc:picChg>
      </pc:sldChg>
      <pc:sldChg chg="addSp delSp modSp add modAnim modNotesTx">
        <pc:chgData name="De Winter, Joni" userId="f9dad706-40bb-4326-9a97-6a3927829ea3" providerId="ADAL" clId="{ADC8BA4B-3DAA-4BB8-A1ED-BD4980D93B0E}" dt="2019-11-05T14:43:22.341" v="4421" actId="14100"/>
        <pc:sldMkLst>
          <pc:docMk/>
          <pc:sldMk cId="3391698005" sldId="573"/>
        </pc:sldMkLst>
        <pc:spChg chg="del mod">
          <ac:chgData name="De Winter, Joni" userId="f9dad706-40bb-4326-9a97-6a3927829ea3" providerId="ADAL" clId="{ADC8BA4B-3DAA-4BB8-A1ED-BD4980D93B0E}" dt="2019-11-05T14:39:07.638" v="4279" actId="478"/>
          <ac:spMkLst>
            <pc:docMk/>
            <pc:sldMk cId="3391698005" sldId="573"/>
            <ac:spMk id="2" creationId="{85D2F584-0930-4E57-96E4-38BF286F91FE}"/>
          </ac:spMkLst>
        </pc:spChg>
        <pc:spChg chg="add mod">
          <ac:chgData name="De Winter, Joni" userId="f9dad706-40bb-4326-9a97-6a3927829ea3" providerId="ADAL" clId="{ADC8BA4B-3DAA-4BB8-A1ED-BD4980D93B0E}" dt="2019-11-05T14:42:52.824" v="4417" actId="1076"/>
          <ac:spMkLst>
            <pc:docMk/>
            <pc:sldMk cId="3391698005" sldId="573"/>
            <ac:spMk id="3" creationId="{E8C34657-51D8-4589-A376-401B9EA60DC2}"/>
          </ac:spMkLst>
        </pc:spChg>
        <pc:spChg chg="add mod">
          <ac:chgData name="De Winter, Joni" userId="f9dad706-40bb-4326-9a97-6a3927829ea3" providerId="ADAL" clId="{ADC8BA4B-3DAA-4BB8-A1ED-BD4980D93B0E}" dt="2019-11-05T14:43:22.341" v="4421" actId="14100"/>
          <ac:spMkLst>
            <pc:docMk/>
            <pc:sldMk cId="3391698005" sldId="573"/>
            <ac:spMk id="4" creationId="{3239BBA0-26ED-4338-91DD-CD08AD44319E}"/>
          </ac:spMkLst>
        </pc:spChg>
        <pc:spChg chg="mod">
          <ac:chgData name="De Winter, Joni" userId="f9dad706-40bb-4326-9a97-6a3927829ea3" providerId="ADAL" clId="{ADC8BA4B-3DAA-4BB8-A1ED-BD4980D93B0E}" dt="2019-11-05T14:41:37.089" v="4357" actId="20577"/>
          <ac:spMkLst>
            <pc:docMk/>
            <pc:sldMk cId="3391698005" sldId="573"/>
            <ac:spMk id="7" creationId="{C44A3900-F539-429B-B8B3-2DD338503E9B}"/>
          </ac:spMkLst>
        </pc:spChg>
      </pc:sldChg>
      <pc:sldChg chg="addSp delSp modSp add modAnim">
        <pc:chgData name="De Winter, Joni" userId="f9dad706-40bb-4326-9a97-6a3927829ea3" providerId="ADAL" clId="{ADC8BA4B-3DAA-4BB8-A1ED-BD4980D93B0E}" dt="2019-11-05T15:35:59.602" v="4699" actId="1076"/>
        <pc:sldMkLst>
          <pc:docMk/>
          <pc:sldMk cId="1207379736" sldId="574"/>
        </pc:sldMkLst>
        <pc:spChg chg="mod">
          <ac:chgData name="De Winter, Joni" userId="f9dad706-40bb-4326-9a97-6a3927829ea3" providerId="ADAL" clId="{ADC8BA4B-3DAA-4BB8-A1ED-BD4980D93B0E}" dt="2019-11-05T14:55:44.650" v="4427" actId="20577"/>
          <ac:spMkLst>
            <pc:docMk/>
            <pc:sldMk cId="1207379736" sldId="574"/>
            <ac:spMk id="6" creationId="{A6162BF0-5FCC-D644-B779-4756A2B6D52B}"/>
          </ac:spMkLst>
        </pc:spChg>
        <pc:spChg chg="add del mod">
          <ac:chgData name="De Winter, Joni" userId="f9dad706-40bb-4326-9a97-6a3927829ea3" providerId="ADAL" clId="{ADC8BA4B-3DAA-4BB8-A1ED-BD4980D93B0E}" dt="2019-11-05T14:55:52.081" v="4429" actId="478"/>
          <ac:spMkLst>
            <pc:docMk/>
            <pc:sldMk cId="1207379736" sldId="574"/>
            <ac:spMk id="7" creationId="{B2C9CCE1-3BFE-4AF2-BC1E-4B45DEF3113A}"/>
          </ac:spMkLst>
        </pc:spChg>
        <pc:spChg chg="mod">
          <ac:chgData name="De Winter, Joni" userId="f9dad706-40bb-4326-9a97-6a3927829ea3" providerId="ADAL" clId="{ADC8BA4B-3DAA-4BB8-A1ED-BD4980D93B0E}" dt="2019-11-05T15:35:57.551" v="4698" actId="20577"/>
          <ac:spMkLst>
            <pc:docMk/>
            <pc:sldMk cId="1207379736" sldId="574"/>
            <ac:spMk id="8" creationId="{547320B8-3148-451F-9273-26ECD8C5A154}"/>
          </ac:spMkLst>
        </pc:spChg>
        <pc:picChg chg="del">
          <ac:chgData name="De Winter, Joni" userId="f9dad706-40bb-4326-9a97-6a3927829ea3" providerId="ADAL" clId="{ADC8BA4B-3DAA-4BB8-A1ED-BD4980D93B0E}" dt="2019-11-05T14:55:46.287" v="4428" actId="478"/>
          <ac:picMkLst>
            <pc:docMk/>
            <pc:sldMk cId="1207379736" sldId="574"/>
            <ac:picMk id="3" creationId="{EDFABF8A-2343-4D05-A75D-F654E7990071}"/>
          </ac:picMkLst>
        </pc:picChg>
        <pc:picChg chg="del">
          <ac:chgData name="De Winter, Joni" userId="f9dad706-40bb-4326-9a97-6a3927829ea3" providerId="ADAL" clId="{ADC8BA4B-3DAA-4BB8-A1ED-BD4980D93B0E}" dt="2019-11-05T14:55:53.354" v="4430" actId="478"/>
          <ac:picMkLst>
            <pc:docMk/>
            <pc:sldMk cId="1207379736" sldId="574"/>
            <ac:picMk id="4" creationId="{6EC91B07-0385-441F-B843-C893E3FF16FF}"/>
          </ac:picMkLst>
        </pc:picChg>
        <pc:picChg chg="add mod">
          <ac:chgData name="De Winter, Joni" userId="f9dad706-40bb-4326-9a97-6a3927829ea3" providerId="ADAL" clId="{ADC8BA4B-3DAA-4BB8-A1ED-BD4980D93B0E}" dt="2019-11-05T15:35:59.602" v="4699" actId="1076"/>
          <ac:picMkLst>
            <pc:docMk/>
            <pc:sldMk cId="1207379736" sldId="574"/>
            <ac:picMk id="9" creationId="{9FFE6CCE-AE7D-4D4A-AEDE-82BD08B6EA83}"/>
          </ac:picMkLst>
        </pc:picChg>
      </pc:sldChg>
      <pc:sldChg chg="addSp delSp modSp add modAnim">
        <pc:chgData name="De Winter, Joni" userId="f9dad706-40bb-4326-9a97-6a3927829ea3" providerId="ADAL" clId="{ADC8BA4B-3DAA-4BB8-A1ED-BD4980D93B0E}" dt="2019-11-05T15:41:16.585" v="4774" actId="1076"/>
        <pc:sldMkLst>
          <pc:docMk/>
          <pc:sldMk cId="1673245155" sldId="575"/>
        </pc:sldMkLst>
        <pc:spChg chg="add mod">
          <ac:chgData name="De Winter, Joni" userId="f9dad706-40bb-4326-9a97-6a3927829ea3" providerId="ADAL" clId="{ADC8BA4B-3DAA-4BB8-A1ED-BD4980D93B0E}" dt="2019-11-05T15:41:10.947" v="4772" actId="1076"/>
          <ac:spMkLst>
            <pc:docMk/>
            <pc:sldMk cId="1673245155" sldId="575"/>
            <ac:spMk id="4" creationId="{810F8DD6-BA00-4208-9BEE-5EC8EBDB3F02}"/>
          </ac:spMkLst>
        </pc:spChg>
        <pc:spChg chg="mod">
          <ac:chgData name="De Winter, Joni" userId="f9dad706-40bb-4326-9a97-6a3927829ea3" providerId="ADAL" clId="{ADC8BA4B-3DAA-4BB8-A1ED-BD4980D93B0E}" dt="2019-11-05T15:38:17.981" v="4703" actId="6549"/>
          <ac:spMkLst>
            <pc:docMk/>
            <pc:sldMk cId="1673245155" sldId="575"/>
            <ac:spMk id="8" creationId="{547320B8-3148-451F-9273-26ECD8C5A154}"/>
          </ac:spMkLst>
        </pc:spChg>
        <pc:picChg chg="add mod">
          <ac:chgData name="De Winter, Joni" userId="f9dad706-40bb-4326-9a97-6a3927829ea3" providerId="ADAL" clId="{ADC8BA4B-3DAA-4BB8-A1ED-BD4980D93B0E}" dt="2019-11-05T15:41:16.585" v="4774" actId="1076"/>
          <ac:picMkLst>
            <pc:docMk/>
            <pc:sldMk cId="1673245155" sldId="575"/>
            <ac:picMk id="2" creationId="{9541ADB3-6115-46B7-8798-BCECA6D097CA}"/>
          </ac:picMkLst>
        </pc:picChg>
        <pc:picChg chg="add mod">
          <ac:chgData name="De Winter, Joni" userId="f9dad706-40bb-4326-9a97-6a3927829ea3" providerId="ADAL" clId="{ADC8BA4B-3DAA-4BB8-A1ED-BD4980D93B0E}" dt="2019-11-05T15:41:04.744" v="4770" actId="1076"/>
          <ac:picMkLst>
            <pc:docMk/>
            <pc:sldMk cId="1673245155" sldId="575"/>
            <ac:picMk id="3" creationId="{CF158FF4-225D-4D17-A3DF-C3EDCF148C19}"/>
          </ac:picMkLst>
        </pc:picChg>
        <pc:picChg chg="del">
          <ac:chgData name="De Winter, Joni" userId="f9dad706-40bb-4326-9a97-6a3927829ea3" providerId="ADAL" clId="{ADC8BA4B-3DAA-4BB8-A1ED-BD4980D93B0E}" dt="2019-11-05T15:38:15.128" v="4701" actId="478"/>
          <ac:picMkLst>
            <pc:docMk/>
            <pc:sldMk cId="1673245155" sldId="575"/>
            <ac:picMk id="9" creationId="{9FFE6CCE-AE7D-4D4A-AEDE-82BD08B6EA83}"/>
          </ac:picMkLst>
        </pc:picChg>
      </pc:sldChg>
      <pc:sldChg chg="delSp modSp add ord modAnim modNotes modNotesTx">
        <pc:chgData name="De Winter, Joni" userId="f9dad706-40bb-4326-9a97-6a3927829ea3" providerId="ADAL" clId="{ADC8BA4B-3DAA-4BB8-A1ED-BD4980D93B0E}" dt="2019-11-13T15:59:20.258" v="7961" actId="20577"/>
        <pc:sldMkLst>
          <pc:docMk/>
          <pc:sldMk cId="429211582" sldId="576"/>
        </pc:sldMkLst>
        <pc:spChg chg="mod">
          <ac:chgData name="De Winter, Joni" userId="f9dad706-40bb-4326-9a97-6a3927829ea3" providerId="ADAL" clId="{ADC8BA4B-3DAA-4BB8-A1ED-BD4980D93B0E}" dt="2019-11-11T13:06:35.331" v="7198" actId="20577"/>
          <ac:spMkLst>
            <pc:docMk/>
            <pc:sldMk cId="429211582" sldId="576"/>
            <ac:spMk id="6" creationId="{A6162BF0-5FCC-D644-B779-4756A2B6D52B}"/>
          </ac:spMkLst>
        </pc:spChg>
        <pc:spChg chg="mod">
          <ac:chgData name="De Winter, Joni" userId="f9dad706-40bb-4326-9a97-6a3927829ea3" providerId="ADAL" clId="{ADC8BA4B-3DAA-4BB8-A1ED-BD4980D93B0E}" dt="2019-11-13T15:59:20.258" v="7961" actId="20577"/>
          <ac:spMkLst>
            <pc:docMk/>
            <pc:sldMk cId="429211582" sldId="576"/>
            <ac:spMk id="8" creationId="{547320B8-3148-451F-9273-26ECD8C5A154}"/>
          </ac:spMkLst>
        </pc:spChg>
        <pc:picChg chg="del">
          <ac:chgData name="De Winter, Joni" userId="f9dad706-40bb-4326-9a97-6a3927829ea3" providerId="ADAL" clId="{ADC8BA4B-3DAA-4BB8-A1ED-BD4980D93B0E}" dt="2019-11-09T18:39:59.904" v="4777" actId="478"/>
          <ac:picMkLst>
            <pc:docMk/>
            <pc:sldMk cId="429211582" sldId="576"/>
            <ac:picMk id="9" creationId="{9FFE6CCE-AE7D-4D4A-AEDE-82BD08B6EA83}"/>
          </ac:picMkLst>
        </pc:picChg>
      </pc:sldChg>
      <pc:sldChg chg="modSp add modAnim modNotes modNotesTx">
        <pc:chgData name="De Winter, Joni" userId="f9dad706-40bb-4326-9a97-6a3927829ea3" providerId="ADAL" clId="{ADC8BA4B-3DAA-4BB8-A1ED-BD4980D93B0E}" dt="2019-11-10T20:01:47.177" v="5146" actId="20577"/>
        <pc:sldMkLst>
          <pc:docMk/>
          <pc:sldMk cId="3759398811" sldId="577"/>
        </pc:sldMkLst>
        <pc:spChg chg="mod">
          <ac:chgData name="De Winter, Joni" userId="f9dad706-40bb-4326-9a97-6a3927829ea3" providerId="ADAL" clId="{ADC8BA4B-3DAA-4BB8-A1ED-BD4980D93B0E}" dt="2019-11-10T19:52:51.853" v="5011" actId="20577"/>
          <ac:spMkLst>
            <pc:docMk/>
            <pc:sldMk cId="3759398811" sldId="577"/>
            <ac:spMk id="6" creationId="{A6162BF0-5FCC-D644-B779-4756A2B6D52B}"/>
          </ac:spMkLst>
        </pc:spChg>
        <pc:spChg chg="mod">
          <ac:chgData name="De Winter, Joni" userId="f9dad706-40bb-4326-9a97-6a3927829ea3" providerId="ADAL" clId="{ADC8BA4B-3DAA-4BB8-A1ED-BD4980D93B0E}" dt="2019-11-10T20:01:47.177" v="5146" actId="20577"/>
          <ac:spMkLst>
            <pc:docMk/>
            <pc:sldMk cId="3759398811" sldId="577"/>
            <ac:spMk id="8" creationId="{547320B8-3148-451F-9273-26ECD8C5A154}"/>
          </ac:spMkLst>
        </pc:spChg>
      </pc:sldChg>
      <pc:sldChg chg="add">
        <pc:chgData name="De Winter, Joni" userId="f9dad706-40bb-4326-9a97-6a3927829ea3" providerId="ADAL" clId="{ADC8BA4B-3DAA-4BB8-A1ED-BD4980D93B0E}" dt="2019-11-10T19:52:45.792" v="5001"/>
        <pc:sldMkLst>
          <pc:docMk/>
          <pc:sldMk cId="1063972714" sldId="578"/>
        </pc:sldMkLst>
      </pc:sldChg>
      <pc:sldChg chg="modSp add modAnim">
        <pc:chgData name="De Winter, Joni" userId="f9dad706-40bb-4326-9a97-6a3927829ea3" providerId="ADAL" clId="{ADC8BA4B-3DAA-4BB8-A1ED-BD4980D93B0E}" dt="2019-11-11T12:50:16.231" v="7132" actId="313"/>
        <pc:sldMkLst>
          <pc:docMk/>
          <pc:sldMk cId="1042645505" sldId="579"/>
        </pc:sldMkLst>
        <pc:spChg chg="mod">
          <ac:chgData name="De Winter, Joni" userId="f9dad706-40bb-4326-9a97-6a3927829ea3" providerId="ADAL" clId="{ADC8BA4B-3DAA-4BB8-A1ED-BD4980D93B0E}" dt="2019-11-11T12:42:15.274" v="6745"/>
          <ac:spMkLst>
            <pc:docMk/>
            <pc:sldMk cId="1042645505" sldId="579"/>
            <ac:spMk id="6" creationId="{A6162BF0-5FCC-D644-B779-4756A2B6D52B}"/>
          </ac:spMkLst>
        </pc:spChg>
        <pc:spChg chg="mod">
          <ac:chgData name="De Winter, Joni" userId="f9dad706-40bb-4326-9a97-6a3927829ea3" providerId="ADAL" clId="{ADC8BA4B-3DAA-4BB8-A1ED-BD4980D93B0E}" dt="2019-11-11T12:50:16.231" v="7132" actId="313"/>
          <ac:spMkLst>
            <pc:docMk/>
            <pc:sldMk cId="1042645505" sldId="579"/>
            <ac:spMk id="8" creationId="{547320B8-3148-451F-9273-26ECD8C5A154}"/>
          </ac:spMkLst>
        </pc:spChg>
      </pc:sldChg>
      <pc:sldChg chg="addSp delSp modSp add">
        <pc:chgData name="De Winter, Joni" userId="f9dad706-40bb-4326-9a97-6a3927829ea3" providerId="ADAL" clId="{ADC8BA4B-3DAA-4BB8-A1ED-BD4980D93B0E}" dt="2019-11-11T08:23:37.514" v="5179" actId="1076"/>
        <pc:sldMkLst>
          <pc:docMk/>
          <pc:sldMk cId="2222960932" sldId="580"/>
        </pc:sldMkLst>
        <pc:spChg chg="del">
          <ac:chgData name="De Winter, Joni" userId="f9dad706-40bb-4326-9a97-6a3927829ea3" providerId="ADAL" clId="{ADC8BA4B-3DAA-4BB8-A1ED-BD4980D93B0E}" dt="2019-11-11T08:22:54.043" v="5150" actId="478"/>
          <ac:spMkLst>
            <pc:docMk/>
            <pc:sldMk cId="2222960932" sldId="580"/>
            <ac:spMk id="2" creationId="{5A94AB4A-7CAB-42EB-AAD2-FCF6147F401F}"/>
          </ac:spMkLst>
        </pc:spChg>
        <pc:spChg chg="del">
          <ac:chgData name="De Winter, Joni" userId="f9dad706-40bb-4326-9a97-6a3927829ea3" providerId="ADAL" clId="{ADC8BA4B-3DAA-4BB8-A1ED-BD4980D93B0E}" dt="2019-11-11T08:22:55.197" v="5151" actId="478"/>
          <ac:spMkLst>
            <pc:docMk/>
            <pc:sldMk cId="2222960932" sldId="580"/>
            <ac:spMk id="3" creationId="{3B9C8DE3-C4BA-451F-8295-033C9E2FBF9A}"/>
          </ac:spMkLst>
        </pc:spChg>
        <pc:spChg chg="del">
          <ac:chgData name="De Winter, Joni" userId="f9dad706-40bb-4326-9a97-6a3927829ea3" providerId="ADAL" clId="{ADC8BA4B-3DAA-4BB8-A1ED-BD4980D93B0E}" dt="2019-11-11T08:22:53.077" v="5149" actId="478"/>
          <ac:spMkLst>
            <pc:docMk/>
            <pc:sldMk cId="2222960932" sldId="580"/>
            <ac:spMk id="4" creationId="{52B2798E-2283-475C-813D-A2D609D50276}"/>
          </ac:spMkLst>
        </pc:spChg>
        <pc:spChg chg="add mod">
          <ac:chgData name="De Winter, Joni" userId="f9dad706-40bb-4326-9a97-6a3927829ea3" providerId="ADAL" clId="{ADC8BA4B-3DAA-4BB8-A1ED-BD4980D93B0E}" dt="2019-11-11T08:23:37.514" v="5179" actId="1076"/>
          <ac:spMkLst>
            <pc:docMk/>
            <pc:sldMk cId="2222960932" sldId="580"/>
            <ac:spMk id="5" creationId="{130C2F26-CE1B-4062-8B4E-B4617D072742}"/>
          </ac:spMkLst>
        </pc:spChg>
      </pc:sldChg>
      <pc:sldChg chg="modSp add addAnim delAnim modAnim">
        <pc:chgData name="De Winter, Joni" userId="f9dad706-40bb-4326-9a97-6a3927829ea3" providerId="ADAL" clId="{ADC8BA4B-3DAA-4BB8-A1ED-BD4980D93B0E}" dt="2019-11-11T12:14:50.589" v="6167" actId="20577"/>
        <pc:sldMkLst>
          <pc:docMk/>
          <pc:sldMk cId="2285905781" sldId="581"/>
        </pc:sldMkLst>
        <pc:spChg chg="mod">
          <ac:chgData name="De Winter, Joni" userId="f9dad706-40bb-4326-9a97-6a3927829ea3" providerId="ADAL" clId="{ADC8BA4B-3DAA-4BB8-A1ED-BD4980D93B0E}" dt="2019-11-11T12:14:50.589" v="6167" actId="20577"/>
          <ac:spMkLst>
            <pc:docMk/>
            <pc:sldMk cId="2285905781" sldId="581"/>
            <ac:spMk id="8" creationId="{547320B8-3148-451F-9273-26ECD8C5A154}"/>
          </ac:spMkLst>
        </pc:spChg>
      </pc:sldChg>
      <pc:sldChg chg="modSp add ord modAnim">
        <pc:chgData name="De Winter, Joni" userId="f9dad706-40bb-4326-9a97-6a3927829ea3" providerId="ADAL" clId="{ADC8BA4B-3DAA-4BB8-A1ED-BD4980D93B0E}" dt="2019-11-11T08:43:48.804" v="5996"/>
        <pc:sldMkLst>
          <pc:docMk/>
          <pc:sldMk cId="3050589292" sldId="582"/>
        </pc:sldMkLst>
        <pc:spChg chg="mod">
          <ac:chgData name="De Winter, Joni" userId="f9dad706-40bb-4326-9a97-6a3927829ea3" providerId="ADAL" clId="{ADC8BA4B-3DAA-4BB8-A1ED-BD4980D93B0E}" dt="2019-11-11T08:43:35.709" v="5995"/>
          <ac:spMkLst>
            <pc:docMk/>
            <pc:sldMk cId="3050589292" sldId="582"/>
            <ac:spMk id="8" creationId="{547320B8-3148-451F-9273-26ECD8C5A154}"/>
          </ac:spMkLst>
        </pc:spChg>
      </pc:sldChg>
      <pc:sldChg chg="addSp modSp add modAnim">
        <pc:chgData name="De Winter, Joni" userId="f9dad706-40bb-4326-9a97-6a3927829ea3" providerId="ADAL" clId="{ADC8BA4B-3DAA-4BB8-A1ED-BD4980D93B0E}" dt="2019-11-11T08:45:33.609" v="6106"/>
        <pc:sldMkLst>
          <pc:docMk/>
          <pc:sldMk cId="1985579905" sldId="583"/>
        </pc:sldMkLst>
        <pc:spChg chg="mod">
          <ac:chgData name="De Winter, Joni" userId="f9dad706-40bb-4326-9a97-6a3927829ea3" providerId="ADAL" clId="{ADC8BA4B-3DAA-4BB8-A1ED-BD4980D93B0E}" dt="2019-11-11T08:45:27.332" v="6105"/>
          <ac:spMkLst>
            <pc:docMk/>
            <pc:sldMk cId="1985579905" sldId="583"/>
            <ac:spMk id="8" creationId="{547320B8-3148-451F-9273-26ECD8C5A154}"/>
          </ac:spMkLst>
        </pc:spChg>
        <pc:picChg chg="add">
          <ac:chgData name="De Winter, Joni" userId="f9dad706-40bb-4326-9a97-6a3927829ea3" providerId="ADAL" clId="{ADC8BA4B-3DAA-4BB8-A1ED-BD4980D93B0E}" dt="2019-11-11T08:45:33.609" v="6106"/>
          <ac:picMkLst>
            <pc:docMk/>
            <pc:sldMk cId="1985579905" sldId="583"/>
            <ac:picMk id="7" creationId="{72870F70-40FD-4DF0-88C5-301457943F38}"/>
          </ac:picMkLst>
        </pc:picChg>
      </pc:sldChg>
      <pc:sldChg chg="addSp delSp modSp add delAnim modAnim">
        <pc:chgData name="De Winter, Joni" userId="f9dad706-40bb-4326-9a97-6a3927829ea3" providerId="ADAL" clId="{ADC8BA4B-3DAA-4BB8-A1ED-BD4980D93B0E}" dt="2019-11-11T08:45:56.256" v="6110"/>
        <pc:sldMkLst>
          <pc:docMk/>
          <pc:sldMk cId="1793811435" sldId="584"/>
        </pc:sldMkLst>
        <pc:spChg chg="mod">
          <ac:chgData name="De Winter, Joni" userId="f9dad706-40bb-4326-9a97-6a3927829ea3" providerId="ADAL" clId="{ADC8BA4B-3DAA-4BB8-A1ED-BD4980D93B0E}" dt="2019-11-11T08:45:53.099" v="6109"/>
          <ac:spMkLst>
            <pc:docMk/>
            <pc:sldMk cId="1793811435" sldId="584"/>
            <ac:spMk id="8" creationId="{547320B8-3148-451F-9273-26ECD8C5A154}"/>
          </ac:spMkLst>
        </pc:spChg>
        <pc:picChg chg="del">
          <ac:chgData name="De Winter, Joni" userId="f9dad706-40bb-4326-9a97-6a3927829ea3" providerId="ADAL" clId="{ADC8BA4B-3DAA-4BB8-A1ED-BD4980D93B0E}" dt="2019-11-11T08:45:51.860" v="6108" actId="478"/>
          <ac:picMkLst>
            <pc:docMk/>
            <pc:sldMk cId="1793811435" sldId="584"/>
            <ac:picMk id="7" creationId="{72870F70-40FD-4DF0-88C5-301457943F38}"/>
          </ac:picMkLst>
        </pc:picChg>
        <pc:picChg chg="add">
          <ac:chgData name="De Winter, Joni" userId="f9dad706-40bb-4326-9a97-6a3927829ea3" providerId="ADAL" clId="{ADC8BA4B-3DAA-4BB8-A1ED-BD4980D93B0E}" dt="2019-11-11T08:45:56.256" v="6110"/>
          <ac:picMkLst>
            <pc:docMk/>
            <pc:sldMk cId="1793811435" sldId="584"/>
            <ac:picMk id="9" creationId="{6EBD50ED-07B9-4E85-AE24-FAC638C0F46F}"/>
          </ac:picMkLst>
        </pc:picChg>
      </pc:sldChg>
      <pc:sldChg chg="addSp delSp modSp add delAnim modAnim">
        <pc:chgData name="De Winter, Joni" userId="f9dad706-40bb-4326-9a97-6a3927829ea3" providerId="ADAL" clId="{ADC8BA4B-3DAA-4BB8-A1ED-BD4980D93B0E}" dt="2019-11-11T12:17:40.587" v="6250" actId="20577"/>
        <pc:sldMkLst>
          <pc:docMk/>
          <pc:sldMk cId="3466828737" sldId="585"/>
        </pc:sldMkLst>
        <pc:spChg chg="mod">
          <ac:chgData name="De Winter, Joni" userId="f9dad706-40bb-4326-9a97-6a3927829ea3" providerId="ADAL" clId="{ADC8BA4B-3DAA-4BB8-A1ED-BD4980D93B0E}" dt="2019-11-11T12:17:40.587" v="6250" actId="20577"/>
          <ac:spMkLst>
            <pc:docMk/>
            <pc:sldMk cId="3466828737" sldId="585"/>
            <ac:spMk id="8" creationId="{547320B8-3148-451F-9273-26ECD8C5A154}"/>
          </ac:spMkLst>
        </pc:spChg>
        <pc:picChg chg="add mod">
          <ac:chgData name="De Winter, Joni" userId="f9dad706-40bb-4326-9a97-6a3927829ea3" providerId="ADAL" clId="{ADC8BA4B-3DAA-4BB8-A1ED-BD4980D93B0E}" dt="2019-11-11T12:17:15.262" v="6174" actId="1076"/>
          <ac:picMkLst>
            <pc:docMk/>
            <pc:sldMk cId="3466828737" sldId="585"/>
            <ac:picMk id="7" creationId="{D5A3FAD6-48B4-443C-8B89-E196F542188D}"/>
          </ac:picMkLst>
        </pc:picChg>
        <pc:picChg chg="del">
          <ac:chgData name="De Winter, Joni" userId="f9dad706-40bb-4326-9a97-6a3927829ea3" providerId="ADAL" clId="{ADC8BA4B-3DAA-4BB8-A1ED-BD4980D93B0E}" dt="2019-11-11T12:16:28.611" v="6171" actId="478"/>
          <ac:picMkLst>
            <pc:docMk/>
            <pc:sldMk cId="3466828737" sldId="585"/>
            <ac:picMk id="9" creationId="{6EBD50ED-07B9-4E85-AE24-FAC638C0F46F}"/>
          </ac:picMkLst>
        </pc:picChg>
        <pc:picChg chg="add mod">
          <ac:chgData name="De Winter, Joni" userId="f9dad706-40bb-4326-9a97-6a3927829ea3" providerId="ADAL" clId="{ADC8BA4B-3DAA-4BB8-A1ED-BD4980D93B0E}" dt="2019-11-11T12:17:15.262" v="6174" actId="1076"/>
          <ac:picMkLst>
            <pc:docMk/>
            <pc:sldMk cId="3466828737" sldId="585"/>
            <ac:picMk id="10" creationId="{31FDCF24-86E0-4FF9-8A80-08C3F9983D44}"/>
          </ac:picMkLst>
        </pc:picChg>
      </pc:sldChg>
      <pc:sldChg chg="delSp modSp add delAnim modAnim">
        <pc:chgData name="De Winter, Joni" userId="f9dad706-40bb-4326-9a97-6a3927829ea3" providerId="ADAL" clId="{ADC8BA4B-3DAA-4BB8-A1ED-BD4980D93B0E}" dt="2019-11-11T12:37:00.687" v="6676" actId="5793"/>
        <pc:sldMkLst>
          <pc:docMk/>
          <pc:sldMk cId="3921172228" sldId="586"/>
        </pc:sldMkLst>
        <pc:spChg chg="mod">
          <ac:chgData name="De Winter, Joni" userId="f9dad706-40bb-4326-9a97-6a3927829ea3" providerId="ADAL" clId="{ADC8BA4B-3DAA-4BB8-A1ED-BD4980D93B0E}" dt="2019-11-11T12:37:00.687" v="6676" actId="5793"/>
          <ac:spMkLst>
            <pc:docMk/>
            <pc:sldMk cId="3921172228" sldId="586"/>
            <ac:spMk id="8" creationId="{547320B8-3148-451F-9273-26ECD8C5A154}"/>
          </ac:spMkLst>
        </pc:spChg>
        <pc:picChg chg="del">
          <ac:chgData name="De Winter, Joni" userId="f9dad706-40bb-4326-9a97-6a3927829ea3" providerId="ADAL" clId="{ADC8BA4B-3DAA-4BB8-A1ED-BD4980D93B0E}" dt="2019-11-11T12:22:39.370" v="6253" actId="478"/>
          <ac:picMkLst>
            <pc:docMk/>
            <pc:sldMk cId="3921172228" sldId="586"/>
            <ac:picMk id="7" creationId="{D5A3FAD6-48B4-443C-8B89-E196F542188D}"/>
          </ac:picMkLst>
        </pc:picChg>
        <pc:picChg chg="del">
          <ac:chgData name="De Winter, Joni" userId="f9dad706-40bb-4326-9a97-6a3927829ea3" providerId="ADAL" clId="{ADC8BA4B-3DAA-4BB8-A1ED-BD4980D93B0E}" dt="2019-11-11T12:22:38.813" v="6252" actId="478"/>
          <ac:picMkLst>
            <pc:docMk/>
            <pc:sldMk cId="3921172228" sldId="586"/>
            <ac:picMk id="10" creationId="{31FDCF24-86E0-4FF9-8A80-08C3F9983D44}"/>
          </ac:picMkLst>
        </pc:picChg>
      </pc:sldChg>
      <pc:sldChg chg="addSp modSp add modAnim">
        <pc:chgData name="De Winter, Joni" userId="f9dad706-40bb-4326-9a97-6a3927829ea3" providerId="ADAL" clId="{ADC8BA4B-3DAA-4BB8-A1ED-BD4980D93B0E}" dt="2019-11-11T12:38:21.559" v="6680" actId="1076"/>
        <pc:sldMkLst>
          <pc:docMk/>
          <pc:sldMk cId="2256646855" sldId="587"/>
        </pc:sldMkLst>
        <pc:spChg chg="mod">
          <ac:chgData name="De Winter, Joni" userId="f9dad706-40bb-4326-9a97-6a3927829ea3" providerId="ADAL" clId="{ADC8BA4B-3DAA-4BB8-A1ED-BD4980D93B0E}" dt="2019-11-11T12:38:15.427" v="6678"/>
          <ac:spMkLst>
            <pc:docMk/>
            <pc:sldMk cId="2256646855" sldId="587"/>
            <ac:spMk id="8" creationId="{547320B8-3148-451F-9273-26ECD8C5A154}"/>
          </ac:spMkLst>
        </pc:spChg>
        <pc:picChg chg="add mod">
          <ac:chgData name="De Winter, Joni" userId="f9dad706-40bb-4326-9a97-6a3927829ea3" providerId="ADAL" clId="{ADC8BA4B-3DAA-4BB8-A1ED-BD4980D93B0E}" dt="2019-11-11T12:38:21.559" v="6680" actId="1076"/>
          <ac:picMkLst>
            <pc:docMk/>
            <pc:sldMk cId="2256646855" sldId="587"/>
            <ac:picMk id="7" creationId="{5055EE30-8416-440D-95C7-D90E4C85F8D3}"/>
          </ac:picMkLst>
        </pc:picChg>
      </pc:sldChg>
      <pc:sldChg chg="addSp delSp modSp add delAnim modAnim">
        <pc:chgData name="De Winter, Joni" userId="f9dad706-40bb-4326-9a97-6a3927829ea3" providerId="ADAL" clId="{ADC8BA4B-3DAA-4BB8-A1ED-BD4980D93B0E}" dt="2019-11-11T13:04:57.751" v="7138" actId="1076"/>
        <pc:sldMkLst>
          <pc:docMk/>
          <pc:sldMk cId="2174965069" sldId="588"/>
        </pc:sldMkLst>
        <pc:spChg chg="mod">
          <ac:chgData name="De Winter, Joni" userId="f9dad706-40bb-4326-9a97-6a3927829ea3" providerId="ADAL" clId="{ADC8BA4B-3DAA-4BB8-A1ED-BD4980D93B0E}" dt="2019-11-11T13:04:50.739" v="7135"/>
          <ac:spMkLst>
            <pc:docMk/>
            <pc:sldMk cId="2174965069" sldId="588"/>
            <ac:spMk id="8" creationId="{547320B8-3148-451F-9273-26ECD8C5A154}"/>
          </ac:spMkLst>
        </pc:spChg>
        <pc:picChg chg="del">
          <ac:chgData name="De Winter, Joni" userId="f9dad706-40bb-4326-9a97-6a3927829ea3" providerId="ADAL" clId="{ADC8BA4B-3DAA-4BB8-A1ED-BD4980D93B0E}" dt="2019-11-11T13:04:52.118" v="7136" actId="478"/>
          <ac:picMkLst>
            <pc:docMk/>
            <pc:sldMk cId="2174965069" sldId="588"/>
            <ac:picMk id="7" creationId="{5055EE30-8416-440D-95C7-D90E4C85F8D3}"/>
          </ac:picMkLst>
        </pc:picChg>
        <pc:picChg chg="add mod">
          <ac:chgData name="De Winter, Joni" userId="f9dad706-40bb-4326-9a97-6a3927829ea3" providerId="ADAL" clId="{ADC8BA4B-3DAA-4BB8-A1ED-BD4980D93B0E}" dt="2019-11-11T13:04:57.751" v="7138" actId="1076"/>
          <ac:picMkLst>
            <pc:docMk/>
            <pc:sldMk cId="2174965069" sldId="588"/>
            <ac:picMk id="9" creationId="{D458AB12-D380-44F4-8FE2-13A1B07493B9}"/>
          </ac:picMkLst>
        </pc:picChg>
      </pc:sldChg>
      <pc:sldChg chg="add">
        <pc:chgData name="De Winter, Joni" userId="f9dad706-40bb-4326-9a97-6a3927829ea3" providerId="ADAL" clId="{ADC8BA4B-3DAA-4BB8-A1ED-BD4980D93B0E}" dt="2019-11-11T13:06:20.329" v="7141"/>
        <pc:sldMkLst>
          <pc:docMk/>
          <pc:sldMk cId="2386625812" sldId="589"/>
        </pc:sldMkLst>
      </pc:sldChg>
      <pc:sldChg chg="add del">
        <pc:chgData name="De Winter, Joni" userId="f9dad706-40bb-4326-9a97-6a3927829ea3" providerId="ADAL" clId="{ADC8BA4B-3DAA-4BB8-A1ED-BD4980D93B0E}" dt="2019-11-11T13:05:38.054" v="7140" actId="2696"/>
        <pc:sldMkLst>
          <pc:docMk/>
          <pc:sldMk cId="3139808614" sldId="589"/>
        </pc:sldMkLst>
      </pc:sldChg>
      <pc:sldChg chg="modSp add modAnim modNotes modNotesTx">
        <pc:chgData name="De Winter, Joni" userId="f9dad706-40bb-4326-9a97-6a3927829ea3" providerId="ADAL" clId="{ADC8BA4B-3DAA-4BB8-A1ED-BD4980D93B0E}" dt="2019-11-11T13:19:13.702" v="7758" actId="20577"/>
        <pc:sldMkLst>
          <pc:docMk/>
          <pc:sldMk cId="3659586002" sldId="590"/>
        </pc:sldMkLst>
        <pc:spChg chg="mod">
          <ac:chgData name="De Winter, Joni" userId="f9dad706-40bb-4326-9a97-6a3927829ea3" providerId="ADAL" clId="{ADC8BA4B-3DAA-4BB8-A1ED-BD4980D93B0E}" dt="2019-11-11T13:19:13.702" v="7758" actId="20577"/>
          <ac:spMkLst>
            <pc:docMk/>
            <pc:sldMk cId="3659586002" sldId="590"/>
            <ac:spMk id="8" creationId="{547320B8-3148-451F-9273-26ECD8C5A154}"/>
          </ac:spMkLst>
        </pc:spChg>
      </pc:sldChg>
      <pc:sldChg chg="addSp delSp modSp add addAnim delAnim modAnim">
        <pc:chgData name="De Winter, Joni" userId="f9dad706-40bb-4326-9a97-6a3927829ea3" providerId="ADAL" clId="{ADC8BA4B-3DAA-4BB8-A1ED-BD4980D93B0E}" dt="2019-11-11T13:47:32.440" v="7909" actId="1076"/>
        <pc:sldMkLst>
          <pc:docMk/>
          <pc:sldMk cId="1894275877" sldId="591"/>
        </pc:sldMkLst>
        <pc:spChg chg="add del mod">
          <ac:chgData name="De Winter, Joni" userId="f9dad706-40bb-4326-9a97-6a3927829ea3" providerId="ADAL" clId="{ADC8BA4B-3DAA-4BB8-A1ED-BD4980D93B0E}" dt="2019-11-11T13:43:15.792" v="7766" actId="478"/>
          <ac:spMkLst>
            <pc:docMk/>
            <pc:sldMk cId="1894275877" sldId="591"/>
            <ac:spMk id="3" creationId="{3663528D-05EC-4E0D-886E-9DE3A4B990F0}"/>
          </ac:spMkLst>
        </pc:spChg>
        <pc:spChg chg="add mod">
          <ac:chgData name="De Winter, Joni" userId="f9dad706-40bb-4326-9a97-6a3927829ea3" providerId="ADAL" clId="{ADC8BA4B-3DAA-4BB8-A1ED-BD4980D93B0E}" dt="2019-11-11T13:46:56.183" v="7897" actId="255"/>
          <ac:spMkLst>
            <pc:docMk/>
            <pc:sldMk cId="1894275877" sldId="591"/>
            <ac:spMk id="4" creationId="{F2D9D049-9325-4B1F-A90F-C46AF5B821AC}"/>
          </ac:spMkLst>
        </pc:spChg>
        <pc:spChg chg="add del mod">
          <ac:chgData name="De Winter, Joni" userId="f9dad706-40bb-4326-9a97-6a3927829ea3" providerId="ADAL" clId="{ADC8BA4B-3DAA-4BB8-A1ED-BD4980D93B0E}" dt="2019-11-11T13:43:38.159" v="7861" actId="313"/>
          <ac:spMkLst>
            <pc:docMk/>
            <pc:sldMk cId="1894275877" sldId="591"/>
            <ac:spMk id="7" creationId="{C44A3900-F539-429B-B8B3-2DD338503E9B}"/>
          </ac:spMkLst>
        </pc:spChg>
        <pc:spChg chg="del">
          <ac:chgData name="De Winter, Joni" userId="f9dad706-40bb-4326-9a97-6a3927829ea3" providerId="ADAL" clId="{ADC8BA4B-3DAA-4BB8-A1ED-BD4980D93B0E}" dt="2019-11-11T13:43:18.479" v="7768" actId="478"/>
          <ac:spMkLst>
            <pc:docMk/>
            <pc:sldMk cId="1894275877" sldId="591"/>
            <ac:spMk id="9" creationId="{FEFD6A7D-5B54-41D8-9A67-C8BBFA2E4E24}"/>
          </ac:spMkLst>
        </pc:spChg>
        <pc:spChg chg="del mod">
          <ac:chgData name="De Winter, Joni" userId="f9dad706-40bb-4326-9a97-6a3927829ea3" providerId="ADAL" clId="{ADC8BA4B-3DAA-4BB8-A1ED-BD4980D93B0E}" dt="2019-11-11T13:43:10.787" v="7763" actId="478"/>
          <ac:spMkLst>
            <pc:docMk/>
            <pc:sldMk cId="1894275877" sldId="591"/>
            <ac:spMk id="10" creationId="{D5A00D01-4960-4C00-B8E2-DCBF4AD09223}"/>
          </ac:spMkLst>
        </pc:spChg>
        <pc:spChg chg="del">
          <ac:chgData name="De Winter, Joni" userId="f9dad706-40bb-4326-9a97-6a3927829ea3" providerId="ADAL" clId="{ADC8BA4B-3DAA-4BB8-A1ED-BD4980D93B0E}" dt="2019-11-11T13:43:17.610" v="7767" actId="478"/>
          <ac:spMkLst>
            <pc:docMk/>
            <pc:sldMk cId="1894275877" sldId="591"/>
            <ac:spMk id="11" creationId="{03B950AE-F391-41D3-BA30-153341D1293D}"/>
          </ac:spMkLst>
        </pc:spChg>
        <pc:spChg chg="del">
          <ac:chgData name="De Winter, Joni" userId="f9dad706-40bb-4326-9a97-6a3927829ea3" providerId="ADAL" clId="{ADC8BA4B-3DAA-4BB8-A1ED-BD4980D93B0E}" dt="2019-11-11T13:43:13.668" v="7764" actId="478"/>
          <ac:spMkLst>
            <pc:docMk/>
            <pc:sldMk cId="1894275877" sldId="591"/>
            <ac:spMk id="12" creationId="{4B2CB8EA-E763-42E7-9728-642DB7470604}"/>
          </ac:spMkLst>
        </pc:spChg>
        <pc:spChg chg="add mod">
          <ac:chgData name="De Winter, Joni" userId="f9dad706-40bb-4326-9a97-6a3927829ea3" providerId="ADAL" clId="{ADC8BA4B-3DAA-4BB8-A1ED-BD4980D93B0E}" dt="2019-11-11T13:47:32.440" v="7909" actId="1076"/>
          <ac:spMkLst>
            <pc:docMk/>
            <pc:sldMk cId="1894275877" sldId="591"/>
            <ac:spMk id="13" creationId="{797210CC-C9A0-40AD-9570-A8707BD9A55F}"/>
          </ac:spMkLst>
        </pc:spChg>
        <pc:picChg chg="del">
          <ac:chgData name="De Winter, Joni" userId="f9dad706-40bb-4326-9a97-6a3927829ea3" providerId="ADAL" clId="{ADC8BA4B-3DAA-4BB8-A1ED-BD4980D93B0E}" dt="2019-11-11T13:43:07.856" v="7760" actId="478"/>
          <ac:picMkLst>
            <pc:docMk/>
            <pc:sldMk cId="1894275877" sldId="591"/>
            <ac:picMk id="8" creationId="{51BE980D-5B20-4D17-B551-0AE93B90D01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7625" y="0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C5C2D0-C1BA-E54E-BCCA-946CAA47A781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4038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7625" y="9444038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4CBFCE-3844-BA4A-9EA4-A05A0CA905D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735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7636" y="0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7931A-9783-CE41-BB25-1D46C02A6CFD}" type="datetimeFigureOut">
              <a:rPr lang="nl-NL" smtClean="0"/>
              <a:pPr/>
              <a:t>18-11-2019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6225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1038" y="4722694"/>
            <a:ext cx="5448300" cy="447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7636" y="9443662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28BAB3-E715-0147-805F-FD7CB9D0115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4885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2011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026353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9458106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7440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* Elk </a:t>
            </a:r>
            <a:r>
              <a:rPr lang="nl-BE" dirty="0" err="1"/>
              <a:t>value</a:t>
            </a:r>
            <a:r>
              <a:rPr lang="nl-BE" dirty="0"/>
              <a:t> type is een </a:t>
            </a:r>
            <a:r>
              <a:rPr lang="nl-BE" dirty="0" err="1"/>
              <a:t>struct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7164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* Elk </a:t>
            </a:r>
            <a:r>
              <a:rPr lang="nl-BE" dirty="0" err="1"/>
              <a:t>reference</a:t>
            </a:r>
            <a:r>
              <a:rPr lang="nl-BE" dirty="0"/>
              <a:t> type is een class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0626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8656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Stack: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l-BE" dirty="0" err="1"/>
              <a:t>args</a:t>
            </a:r>
            <a:r>
              <a:rPr lang="nl-BE" dirty="0"/>
              <a:t>/</a:t>
            </a:r>
            <a:r>
              <a:rPr lang="nl-BE" dirty="0" err="1"/>
              <a:t>locals</a:t>
            </a:r>
            <a:r>
              <a:rPr lang="nl-BE" dirty="0"/>
              <a:t> moeten een gekende grootte hebben bij </a:t>
            </a:r>
            <a:r>
              <a:rPr lang="nl-BE" dirty="0" err="1"/>
              <a:t>compiletime</a:t>
            </a:r>
            <a:endParaRPr lang="nl-B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l-BE" dirty="0"/>
              <a:t>kan in theorie “</a:t>
            </a:r>
            <a:r>
              <a:rPr lang="nl-BE" dirty="0" err="1"/>
              <a:t>overflowen</a:t>
            </a:r>
            <a:r>
              <a:rPr lang="nl-BE" dirty="0"/>
              <a:t>” (indien deze zo groot wordt dat ander geheugen overschreven wordt)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l-BE" dirty="0"/>
              <a:t>is zeer snel omdat de </a:t>
            </a:r>
            <a:r>
              <a:rPr lang="nl-BE" dirty="0" err="1"/>
              <a:t>args</a:t>
            </a:r>
            <a:r>
              <a:rPr lang="nl-BE" dirty="0"/>
              <a:t>/</a:t>
            </a:r>
            <a:r>
              <a:rPr lang="nl-BE" dirty="0" err="1"/>
              <a:t>locals</a:t>
            </a:r>
            <a:r>
              <a:rPr lang="nl-BE" dirty="0"/>
              <a:t> zich allemaal op de stack (= nabij elkaar) bevinden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l-BE" dirty="0"/>
              <a:t>na uitvoering van een functie wordt de stack in zijn oorspronkelijke (= van voor de call) staat hersteld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 err="1"/>
              <a:t>Heap</a:t>
            </a:r>
            <a:r>
              <a:rPr lang="nl-BE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l-BE" dirty="0"/>
              <a:t>laat het toe om at </a:t>
            </a:r>
            <a:r>
              <a:rPr lang="nl-BE" dirty="0" err="1"/>
              <a:t>runtime</a:t>
            </a:r>
            <a:r>
              <a:rPr lang="nl-BE" dirty="0"/>
              <a:t> geheugen van de gewenste grootte te alloceren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l-BE" dirty="0"/>
              <a:t>is trager omdat de data </a:t>
            </a:r>
            <a:r>
              <a:rPr lang="nl-BE" dirty="0" err="1"/>
              <a:t>gefragmenteerder</a:t>
            </a:r>
            <a:r>
              <a:rPr lang="nl-BE" dirty="0"/>
              <a:t> (gespreid, niet bij elkaar) staat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l-BE" dirty="0"/>
              <a:t>moet opgekuist worden om geen memory </a:t>
            </a:r>
            <a:r>
              <a:rPr lang="nl-BE" dirty="0" err="1"/>
              <a:t>leaks</a:t>
            </a:r>
            <a:r>
              <a:rPr lang="nl-BE" dirty="0"/>
              <a:t> te hebben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70611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54672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81329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5540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84246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9897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70418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79525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* Small: afweging wat het performantst is: veel data op de stack zetten, of slechts één adres op de stack zetten dat dan </a:t>
            </a:r>
            <a:r>
              <a:rPr lang="nl-BE" dirty="0" err="1"/>
              <a:t>gedereferencet</a:t>
            </a:r>
            <a:r>
              <a:rPr lang="nl-BE" dirty="0"/>
              <a:t> moet worden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BE" dirty="0"/>
              <a:t>* Simple: </a:t>
            </a:r>
            <a:r>
              <a:rPr lang="nl-BE" dirty="0" err="1"/>
              <a:t>struct</a:t>
            </a:r>
            <a:r>
              <a:rPr lang="nl-BE" dirty="0"/>
              <a:t> met daarin een </a:t>
            </a:r>
            <a:r>
              <a:rPr lang="nl-BE" dirty="0" err="1"/>
              <a:t>reference</a:t>
            </a:r>
            <a:r>
              <a:rPr lang="nl-BE" dirty="0"/>
              <a:t> types is een bad </a:t>
            </a:r>
            <a:r>
              <a:rPr lang="nl-BE" dirty="0" err="1"/>
              <a:t>practice</a:t>
            </a:r>
            <a:endParaRPr lang="nl-B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nl-BE" dirty="0"/>
              <a:t>* </a:t>
            </a:r>
            <a:r>
              <a:rPr lang="nl-BE" dirty="0" err="1"/>
              <a:t>Immutable</a:t>
            </a:r>
            <a:r>
              <a:rPr lang="nl-BE" dirty="0"/>
              <a:t>: om verwarring met classes te vermijden, doorgeven van </a:t>
            </a:r>
            <a:r>
              <a:rPr lang="nl-BE" dirty="0" err="1"/>
              <a:t>value</a:t>
            </a:r>
            <a:r>
              <a:rPr lang="nl-BE" dirty="0"/>
              <a:t> types met de bedoeling te </a:t>
            </a:r>
            <a:r>
              <a:rPr lang="nl-BE" dirty="0" err="1"/>
              <a:t>mutaten</a:t>
            </a:r>
            <a:r>
              <a:rPr lang="nl-BE" dirty="0"/>
              <a:t> vereist “ref” of “out”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70096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Intro applicatie (inhoudelijk &amp; architectuur)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Server </a:t>
            </a:r>
            <a:r>
              <a:rPr lang="nl-BE" dirty="0" err="1"/>
              <a:t>garbage</a:t>
            </a:r>
            <a:r>
              <a:rPr lang="nl-BE" dirty="0"/>
              <a:t> </a:t>
            </a:r>
            <a:r>
              <a:rPr lang="nl-BE" dirty="0" err="1"/>
              <a:t>collection</a:t>
            </a:r>
            <a:endParaRPr lang="nl-B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Memory </a:t>
            </a:r>
            <a:r>
              <a:rPr lang="nl-BE" dirty="0" err="1"/>
              <a:t>leaks</a:t>
            </a:r>
            <a:r>
              <a:rPr lang="nl-BE" dirty="0"/>
              <a:t> &amp; </a:t>
            </a:r>
            <a:r>
              <a:rPr lang="nl-BE" dirty="0" err="1"/>
              <a:t>IDisposableAnalyzers</a:t>
            </a:r>
            <a:r>
              <a:rPr lang="nl-BE" dirty="0"/>
              <a:t> (bestelbonnen)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12237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Server GC:</a:t>
            </a:r>
            <a:b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Toggles GC between Server (more than 1 processor) or workstation (1 processor)</a:t>
            </a:r>
          </a:p>
          <a:p>
            <a:r>
              <a:rPr lang="nl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TRUE (default on Windows Server 2016 &amp; Linux):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if you have multiple processors dedicated to just your application, this can really speed up GC, and often allocations too.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GCs happen in parallel on dedicated threads (one for each processor/core), facilitated by a heap per processor.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Segments are larger,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favouring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throughput and resulting in less frequent, but longer GCs.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This does mean higher memory consumption.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Known memory leak when using docker containers with fixed memory limit! https://github.com/dotnet/corefx/issues/33346</a:t>
            </a:r>
          </a:p>
          <a:p>
            <a:r>
              <a:rPr lang="nl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FALSE (default on Windows 10):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Workstation GC uses smaller segments, which means more frequent collections,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which in turn are short, thus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minimising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application thread suspensions.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It is best suited for desktop / GUI applications and lightweight services on single-core machines,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processing intermittently (appropriate use cases are few and far between). 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Memory leaks: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Run the following command in your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nuget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package manager 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npm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console: </a:t>
            </a:r>
          </a:p>
          <a:p>
            <a:r>
              <a:rPr lang="nl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nl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Install</a:t>
            </a:r>
            <a:r>
              <a:rPr lang="nl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-Package </a:t>
            </a:r>
            <a:r>
              <a:rPr lang="nl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IDisposableAnalyzers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36794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09861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67317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40052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80199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We voegen Xbox </a:t>
            </a:r>
            <a:r>
              <a:rPr lang="nl-BE" dirty="0" err="1"/>
              <a:t>Two</a:t>
            </a:r>
            <a:r>
              <a:rPr lang="nl-BE" dirty="0"/>
              <a:t> toe aan de oorspronkelijke set van consoles, waarop de query </a:t>
            </a:r>
            <a:r>
              <a:rPr lang="nl-BE" dirty="0" err="1"/>
              <a:t>msConsoles</a:t>
            </a:r>
            <a:r>
              <a:rPr lang="nl-BE" dirty="0"/>
              <a:t> werkt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De tweede evaluatie zal de Xbox </a:t>
            </a:r>
            <a:r>
              <a:rPr lang="nl-BE" dirty="0" err="1"/>
              <a:t>Two</a:t>
            </a:r>
            <a:r>
              <a:rPr lang="nl-BE" dirty="0"/>
              <a:t> bevatten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08923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We voegen Xbox </a:t>
            </a:r>
            <a:r>
              <a:rPr lang="nl-BE" dirty="0" err="1"/>
              <a:t>Two</a:t>
            </a:r>
            <a:r>
              <a:rPr lang="nl-BE" dirty="0"/>
              <a:t> toe aan de oorspronkelijke set van consoles, waarop de query </a:t>
            </a:r>
            <a:r>
              <a:rPr lang="nl-BE" dirty="0" err="1"/>
              <a:t>msConsoles</a:t>
            </a:r>
            <a:r>
              <a:rPr lang="nl-BE" dirty="0"/>
              <a:t> werkt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De tweede evaluatie zal de Xbox </a:t>
            </a:r>
            <a:r>
              <a:rPr lang="nl-BE" dirty="0" err="1"/>
              <a:t>Two</a:t>
            </a:r>
            <a:r>
              <a:rPr lang="nl-BE" dirty="0"/>
              <a:t> bevatten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58890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629335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40828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* </a:t>
            </a:r>
            <a:r>
              <a:rPr lang="nl-BE" dirty="0" err="1"/>
              <a:t>AsNoTracking</a:t>
            </a:r>
            <a:r>
              <a:rPr lang="nl-BE" dirty="0"/>
              <a:t> biedt een betere </a:t>
            </a:r>
            <a:r>
              <a:rPr lang="nl-BE" dirty="0" err="1"/>
              <a:t>performantie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49100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36190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9389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42365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06638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72671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=== TPL ===</a:t>
            </a:r>
          </a:p>
          <a:p>
            <a:endParaRPr lang="nl-BE" dirty="0"/>
          </a:p>
          <a:p>
            <a:r>
              <a:rPr lang="nl-BE" dirty="0"/>
              <a:t>Vroeger: </a:t>
            </a:r>
            <a:r>
              <a:rPr lang="nl-BE" dirty="0" err="1"/>
              <a:t>System.Threading</a:t>
            </a:r>
            <a:r>
              <a:rPr lang="nl-BE" dirty="0"/>
              <a:t> dingen</a:t>
            </a:r>
          </a:p>
          <a:p>
            <a:r>
              <a:rPr lang="nl-BE" dirty="0"/>
              <a:t>Nu: makkelijker om meerdere zaken tegelijk te doen via de TPL</a:t>
            </a:r>
          </a:p>
          <a:p>
            <a:endParaRPr lang="nl-BE" dirty="0"/>
          </a:p>
          <a:p>
            <a:r>
              <a:rPr lang="nl-BE" dirty="0"/>
              <a:t>new </a:t>
            </a:r>
            <a:r>
              <a:rPr lang="nl-BE" dirty="0" err="1"/>
              <a:t>Task</a:t>
            </a:r>
            <a:r>
              <a:rPr lang="nl-BE" dirty="0"/>
              <a:t>(Action action); en dan Start()</a:t>
            </a:r>
          </a:p>
          <a:p>
            <a:r>
              <a:rPr lang="nl-BE" dirty="0"/>
              <a:t>of beter:</a:t>
            </a:r>
          </a:p>
          <a:p>
            <a:r>
              <a:rPr lang="nl-BE" dirty="0" err="1"/>
              <a:t>Task.Factory.StartNew</a:t>
            </a:r>
            <a:r>
              <a:rPr lang="nl-BE" dirty="0"/>
              <a:t>(Action action)</a:t>
            </a:r>
          </a:p>
          <a:p>
            <a:endParaRPr lang="nl-BE" dirty="0"/>
          </a:p>
          <a:p>
            <a:r>
              <a:rPr lang="nl-BE" dirty="0"/>
              <a:t>mogelijkheid om </a:t>
            </a:r>
            <a:r>
              <a:rPr lang="nl-BE" dirty="0" err="1"/>
              <a:t>tasks</a:t>
            </a:r>
            <a:r>
              <a:rPr lang="nl-BE" dirty="0"/>
              <a:t> aan elkaar te </a:t>
            </a:r>
            <a:r>
              <a:rPr lang="nl-BE" dirty="0" err="1"/>
              <a:t>chainen</a:t>
            </a:r>
            <a:endParaRPr lang="nl-BE" dirty="0"/>
          </a:p>
          <a:p>
            <a:r>
              <a:rPr lang="nl-BE" dirty="0"/>
              <a:t>.</a:t>
            </a:r>
            <a:r>
              <a:rPr lang="nl-BE" dirty="0" err="1"/>
              <a:t>ContinueWith</a:t>
            </a:r>
            <a:r>
              <a:rPr lang="nl-BE" dirty="0"/>
              <a:t>(Action&lt;</a:t>
            </a:r>
            <a:r>
              <a:rPr lang="nl-BE" dirty="0" err="1"/>
              <a:t>Task</a:t>
            </a:r>
            <a:r>
              <a:rPr lang="nl-BE" dirty="0"/>
              <a:t>&gt; action)</a:t>
            </a:r>
          </a:p>
          <a:p>
            <a:endParaRPr lang="nl-BE" dirty="0"/>
          </a:p>
          <a:p>
            <a:r>
              <a:rPr lang="nl-BE" dirty="0"/>
              <a:t>mogelijk om te wachten op meerdere taken om gereed te zijn:</a:t>
            </a:r>
          </a:p>
          <a:p>
            <a:r>
              <a:rPr lang="nl-BE" dirty="0" err="1"/>
              <a:t>Task.WaitAll</a:t>
            </a:r>
            <a:r>
              <a:rPr lang="nl-BE" dirty="0"/>
              <a:t>(</a:t>
            </a:r>
            <a:r>
              <a:rPr lang="nl-BE" dirty="0" err="1"/>
              <a:t>params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[] </a:t>
            </a:r>
            <a:r>
              <a:rPr lang="nl-BE" dirty="0" err="1"/>
              <a:t>tasks</a:t>
            </a:r>
            <a:r>
              <a:rPr lang="nl-BE" dirty="0"/>
              <a:t>)</a:t>
            </a:r>
          </a:p>
          <a:p>
            <a:endParaRPr lang="nl-BE" dirty="0"/>
          </a:p>
          <a:p>
            <a:r>
              <a:rPr lang="nl-BE" dirty="0" err="1"/>
              <a:t>Parallel.ForEach</a:t>
            </a:r>
            <a:r>
              <a:rPr lang="nl-BE" dirty="0"/>
              <a:t>: parallel doorlopen </a:t>
            </a:r>
            <a:r>
              <a:rPr lang="nl-BE" dirty="0" err="1"/>
              <a:t>IEnumerable</a:t>
            </a:r>
            <a:r>
              <a:rPr lang="nl-BE" dirty="0"/>
              <a:t> (in "willekeurige" volgorde),</a:t>
            </a:r>
          </a:p>
          <a:p>
            <a:r>
              <a:rPr lang="nl-BE" dirty="0" err="1"/>
              <a:t>blocking</a:t>
            </a:r>
            <a:r>
              <a:rPr lang="nl-BE" dirty="0"/>
              <a:t> de huidige thread tot de loop volledig gereed is</a:t>
            </a:r>
          </a:p>
          <a:p>
            <a:r>
              <a:rPr lang="nl-BE" dirty="0"/>
              <a:t>=&gt; voornamelijk gebruiken als het om veel langdurige iteraties gaat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niet de moeite voor weinig snelle iteraties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berekent het optimale aantal </a:t>
            </a:r>
            <a:r>
              <a:rPr lang="nl-BE" dirty="0" err="1"/>
              <a:t>threads</a:t>
            </a:r>
            <a:r>
              <a:rPr lang="nl-BE" dirty="0"/>
              <a:t> volgens aantal processoren/</a:t>
            </a:r>
            <a:r>
              <a:rPr lang="nl-BE" dirty="0" err="1"/>
              <a:t>cores</a:t>
            </a:r>
            <a:endParaRPr lang="nl-BE" dirty="0"/>
          </a:p>
          <a:p>
            <a:endParaRPr lang="nl-BE" dirty="0"/>
          </a:p>
          <a:p>
            <a:r>
              <a:rPr lang="nl-BE" dirty="0"/>
              <a:t>mogelijkheid om een taak te stoppen door een </a:t>
            </a:r>
            <a:r>
              <a:rPr lang="nl-BE" dirty="0" err="1"/>
              <a:t>CancellationToken</a:t>
            </a:r>
            <a:r>
              <a:rPr lang="nl-BE" dirty="0"/>
              <a:t> door te geven</a:t>
            </a:r>
          </a:p>
          <a:p>
            <a:r>
              <a:rPr lang="nl-BE" dirty="0"/>
              <a:t>en deze te checken op </a:t>
            </a:r>
            <a:r>
              <a:rPr lang="nl-BE" dirty="0" err="1"/>
              <a:t>IsCancellationRequested</a:t>
            </a:r>
            <a:endParaRPr lang="nl-BE" dirty="0"/>
          </a:p>
          <a:p>
            <a:r>
              <a:rPr lang="nl-BE" dirty="0"/>
              <a:t>=&gt; </a:t>
            </a:r>
            <a:r>
              <a:rPr lang="nl-BE" dirty="0" err="1"/>
              <a:t>ThrowIfCancellationRequested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=== </a:t>
            </a:r>
            <a:r>
              <a:rPr lang="nl-BE" dirty="0" err="1"/>
              <a:t>async</a:t>
            </a:r>
            <a:r>
              <a:rPr lang="nl-BE" dirty="0"/>
              <a:t>/</a:t>
            </a:r>
            <a:r>
              <a:rPr lang="nl-BE" dirty="0" err="1"/>
              <a:t>await</a:t>
            </a:r>
            <a:r>
              <a:rPr lang="nl-BE" dirty="0"/>
              <a:t> ===</a:t>
            </a:r>
          </a:p>
          <a:p>
            <a:endParaRPr lang="nl-BE" dirty="0"/>
          </a:p>
          <a:p>
            <a:r>
              <a:rPr lang="nl-BE" dirty="0"/>
              <a:t>makkelijkere manier om met de TPL te 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23181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=== TPL ===</a:t>
            </a:r>
          </a:p>
          <a:p>
            <a:endParaRPr lang="nl-BE" dirty="0"/>
          </a:p>
          <a:p>
            <a:r>
              <a:rPr lang="nl-BE" dirty="0"/>
              <a:t>Vroeger: </a:t>
            </a:r>
            <a:r>
              <a:rPr lang="nl-BE" dirty="0" err="1"/>
              <a:t>System.Threading</a:t>
            </a:r>
            <a:r>
              <a:rPr lang="nl-BE" dirty="0"/>
              <a:t> dingen</a:t>
            </a:r>
          </a:p>
          <a:p>
            <a:r>
              <a:rPr lang="nl-BE" dirty="0"/>
              <a:t>Nu: makkelijker om meerdere zaken tegelijk te doen via de TPL</a:t>
            </a:r>
          </a:p>
          <a:p>
            <a:endParaRPr lang="nl-BE" dirty="0"/>
          </a:p>
          <a:p>
            <a:r>
              <a:rPr lang="nl-BE" dirty="0"/>
              <a:t>new </a:t>
            </a:r>
            <a:r>
              <a:rPr lang="nl-BE" dirty="0" err="1"/>
              <a:t>Task</a:t>
            </a:r>
            <a:r>
              <a:rPr lang="nl-BE" dirty="0"/>
              <a:t>(Action action); en dan Start()</a:t>
            </a:r>
          </a:p>
          <a:p>
            <a:r>
              <a:rPr lang="nl-BE" dirty="0"/>
              <a:t>of beter:</a:t>
            </a:r>
          </a:p>
          <a:p>
            <a:r>
              <a:rPr lang="nl-BE" dirty="0" err="1"/>
              <a:t>Task.Factory.StartNew</a:t>
            </a:r>
            <a:r>
              <a:rPr lang="nl-BE" dirty="0"/>
              <a:t>(Action action)</a:t>
            </a:r>
          </a:p>
          <a:p>
            <a:endParaRPr lang="nl-BE" dirty="0"/>
          </a:p>
          <a:p>
            <a:r>
              <a:rPr lang="nl-BE" dirty="0"/>
              <a:t>mogelijkheid om </a:t>
            </a:r>
            <a:r>
              <a:rPr lang="nl-BE" dirty="0" err="1"/>
              <a:t>tasks</a:t>
            </a:r>
            <a:r>
              <a:rPr lang="nl-BE" dirty="0"/>
              <a:t> aan elkaar te </a:t>
            </a:r>
            <a:r>
              <a:rPr lang="nl-BE" dirty="0" err="1"/>
              <a:t>chainen</a:t>
            </a:r>
            <a:endParaRPr lang="nl-BE" dirty="0"/>
          </a:p>
          <a:p>
            <a:r>
              <a:rPr lang="nl-BE" dirty="0"/>
              <a:t>.</a:t>
            </a:r>
            <a:r>
              <a:rPr lang="nl-BE" dirty="0" err="1"/>
              <a:t>ContinueWith</a:t>
            </a:r>
            <a:r>
              <a:rPr lang="nl-BE" dirty="0"/>
              <a:t>(Action&lt;</a:t>
            </a:r>
            <a:r>
              <a:rPr lang="nl-BE" dirty="0" err="1"/>
              <a:t>Task</a:t>
            </a:r>
            <a:r>
              <a:rPr lang="nl-BE" dirty="0"/>
              <a:t>&gt; action)</a:t>
            </a:r>
          </a:p>
          <a:p>
            <a:endParaRPr lang="nl-BE" dirty="0"/>
          </a:p>
          <a:p>
            <a:r>
              <a:rPr lang="nl-BE" dirty="0"/>
              <a:t>mogelijk om te wachten op meerdere taken om gereed te zijn:</a:t>
            </a:r>
          </a:p>
          <a:p>
            <a:r>
              <a:rPr lang="nl-BE" dirty="0" err="1"/>
              <a:t>Task.WaitAll</a:t>
            </a:r>
            <a:r>
              <a:rPr lang="nl-BE" dirty="0"/>
              <a:t>(</a:t>
            </a:r>
            <a:r>
              <a:rPr lang="nl-BE" dirty="0" err="1"/>
              <a:t>params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[] </a:t>
            </a:r>
            <a:r>
              <a:rPr lang="nl-BE" dirty="0" err="1"/>
              <a:t>tasks</a:t>
            </a:r>
            <a:r>
              <a:rPr lang="nl-BE" dirty="0"/>
              <a:t>)</a:t>
            </a:r>
          </a:p>
          <a:p>
            <a:endParaRPr lang="nl-BE" dirty="0"/>
          </a:p>
          <a:p>
            <a:r>
              <a:rPr lang="nl-BE" dirty="0" err="1"/>
              <a:t>Parallel.ForEach</a:t>
            </a:r>
            <a:r>
              <a:rPr lang="nl-BE" dirty="0"/>
              <a:t>: parallel doorlopen </a:t>
            </a:r>
            <a:r>
              <a:rPr lang="nl-BE" dirty="0" err="1"/>
              <a:t>IEnumerable</a:t>
            </a:r>
            <a:r>
              <a:rPr lang="nl-BE" dirty="0"/>
              <a:t> (in "willekeurige" volgorde),</a:t>
            </a:r>
          </a:p>
          <a:p>
            <a:r>
              <a:rPr lang="nl-BE" dirty="0" err="1"/>
              <a:t>blocking</a:t>
            </a:r>
            <a:r>
              <a:rPr lang="nl-BE" dirty="0"/>
              <a:t> de huidige thread tot de loop volledig gereed is</a:t>
            </a:r>
          </a:p>
          <a:p>
            <a:r>
              <a:rPr lang="nl-BE" dirty="0"/>
              <a:t>=&gt; voornamelijk gebruiken als het om veel langdurige iteraties gaat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niet de moeite voor weinig snelle iteraties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berekent het optimale aantal </a:t>
            </a:r>
            <a:r>
              <a:rPr lang="nl-BE" dirty="0" err="1"/>
              <a:t>threads</a:t>
            </a:r>
            <a:r>
              <a:rPr lang="nl-BE" dirty="0"/>
              <a:t> volgens aantal processoren/</a:t>
            </a:r>
            <a:r>
              <a:rPr lang="nl-BE" dirty="0" err="1"/>
              <a:t>cores</a:t>
            </a:r>
            <a:endParaRPr lang="nl-BE" dirty="0"/>
          </a:p>
          <a:p>
            <a:endParaRPr lang="nl-BE" dirty="0"/>
          </a:p>
          <a:p>
            <a:r>
              <a:rPr lang="nl-BE" dirty="0"/>
              <a:t>mogelijkheid om een taak te stoppen door een </a:t>
            </a:r>
            <a:r>
              <a:rPr lang="nl-BE" dirty="0" err="1"/>
              <a:t>CancellationToken</a:t>
            </a:r>
            <a:r>
              <a:rPr lang="nl-BE" dirty="0"/>
              <a:t> door te geven</a:t>
            </a:r>
          </a:p>
          <a:p>
            <a:r>
              <a:rPr lang="nl-BE" dirty="0"/>
              <a:t>en deze te checken op </a:t>
            </a:r>
            <a:r>
              <a:rPr lang="nl-BE" dirty="0" err="1"/>
              <a:t>IsCancellationRequested</a:t>
            </a:r>
            <a:endParaRPr lang="nl-BE" dirty="0"/>
          </a:p>
          <a:p>
            <a:r>
              <a:rPr lang="nl-BE" dirty="0"/>
              <a:t>=&gt; </a:t>
            </a:r>
            <a:r>
              <a:rPr lang="nl-BE" dirty="0" err="1"/>
              <a:t>ThrowIfCancellationRequested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=== </a:t>
            </a:r>
            <a:r>
              <a:rPr lang="nl-BE" dirty="0" err="1"/>
              <a:t>async</a:t>
            </a:r>
            <a:r>
              <a:rPr lang="nl-BE" dirty="0"/>
              <a:t>/</a:t>
            </a:r>
            <a:r>
              <a:rPr lang="nl-BE" dirty="0" err="1"/>
              <a:t>await</a:t>
            </a:r>
            <a:r>
              <a:rPr lang="nl-BE" dirty="0"/>
              <a:t> ===</a:t>
            </a:r>
          </a:p>
          <a:p>
            <a:endParaRPr lang="nl-BE" dirty="0"/>
          </a:p>
          <a:p>
            <a:r>
              <a:rPr lang="nl-BE" dirty="0"/>
              <a:t>makkelijkere manier om met de TPL te 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47856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=== TPL ===</a:t>
            </a:r>
          </a:p>
          <a:p>
            <a:endParaRPr lang="nl-BE" dirty="0"/>
          </a:p>
          <a:p>
            <a:r>
              <a:rPr lang="nl-BE" dirty="0"/>
              <a:t>Vroeger: </a:t>
            </a:r>
            <a:r>
              <a:rPr lang="nl-BE" dirty="0" err="1"/>
              <a:t>System.Threading</a:t>
            </a:r>
            <a:r>
              <a:rPr lang="nl-BE" dirty="0"/>
              <a:t> dingen</a:t>
            </a:r>
          </a:p>
          <a:p>
            <a:r>
              <a:rPr lang="nl-BE" dirty="0"/>
              <a:t>Nu: makkelijker om meerdere zaken tegelijk te doen via de TPL</a:t>
            </a:r>
          </a:p>
          <a:p>
            <a:endParaRPr lang="nl-BE" dirty="0"/>
          </a:p>
          <a:p>
            <a:r>
              <a:rPr lang="nl-BE" dirty="0"/>
              <a:t>new </a:t>
            </a:r>
            <a:r>
              <a:rPr lang="nl-BE" dirty="0" err="1"/>
              <a:t>Task</a:t>
            </a:r>
            <a:r>
              <a:rPr lang="nl-BE" dirty="0"/>
              <a:t>(Action action); en dan Start()</a:t>
            </a:r>
          </a:p>
          <a:p>
            <a:r>
              <a:rPr lang="nl-BE" dirty="0"/>
              <a:t>of beter:</a:t>
            </a:r>
          </a:p>
          <a:p>
            <a:r>
              <a:rPr lang="nl-BE" dirty="0" err="1"/>
              <a:t>Task.Factory.StartNew</a:t>
            </a:r>
            <a:r>
              <a:rPr lang="nl-BE" dirty="0"/>
              <a:t>(Action action)</a:t>
            </a:r>
          </a:p>
          <a:p>
            <a:endParaRPr lang="nl-BE" dirty="0"/>
          </a:p>
          <a:p>
            <a:r>
              <a:rPr lang="nl-BE" dirty="0"/>
              <a:t>mogelijkheid om </a:t>
            </a:r>
            <a:r>
              <a:rPr lang="nl-BE" dirty="0" err="1"/>
              <a:t>tasks</a:t>
            </a:r>
            <a:r>
              <a:rPr lang="nl-BE" dirty="0"/>
              <a:t> aan elkaar te </a:t>
            </a:r>
            <a:r>
              <a:rPr lang="nl-BE" dirty="0" err="1"/>
              <a:t>chainen</a:t>
            </a:r>
            <a:endParaRPr lang="nl-BE" dirty="0"/>
          </a:p>
          <a:p>
            <a:r>
              <a:rPr lang="nl-BE" dirty="0"/>
              <a:t>.</a:t>
            </a:r>
            <a:r>
              <a:rPr lang="nl-BE" dirty="0" err="1"/>
              <a:t>ContinueWith</a:t>
            </a:r>
            <a:r>
              <a:rPr lang="nl-BE" dirty="0"/>
              <a:t>(Action&lt;</a:t>
            </a:r>
            <a:r>
              <a:rPr lang="nl-BE" dirty="0" err="1"/>
              <a:t>Task</a:t>
            </a:r>
            <a:r>
              <a:rPr lang="nl-BE" dirty="0"/>
              <a:t>&gt; action)</a:t>
            </a:r>
          </a:p>
          <a:p>
            <a:endParaRPr lang="nl-BE" dirty="0"/>
          </a:p>
          <a:p>
            <a:r>
              <a:rPr lang="nl-BE" dirty="0"/>
              <a:t>mogelijk om te wachten op meerdere taken om gereed te zijn:</a:t>
            </a:r>
          </a:p>
          <a:p>
            <a:r>
              <a:rPr lang="nl-BE" dirty="0" err="1"/>
              <a:t>Task.WaitAll</a:t>
            </a:r>
            <a:r>
              <a:rPr lang="nl-BE" dirty="0"/>
              <a:t>(</a:t>
            </a:r>
            <a:r>
              <a:rPr lang="nl-BE" dirty="0" err="1"/>
              <a:t>params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[] </a:t>
            </a:r>
            <a:r>
              <a:rPr lang="nl-BE" dirty="0" err="1"/>
              <a:t>tasks</a:t>
            </a:r>
            <a:r>
              <a:rPr lang="nl-BE" dirty="0"/>
              <a:t>)</a:t>
            </a:r>
          </a:p>
          <a:p>
            <a:endParaRPr lang="nl-BE" dirty="0"/>
          </a:p>
          <a:p>
            <a:r>
              <a:rPr lang="nl-BE" dirty="0" err="1"/>
              <a:t>Parallel.ForEach</a:t>
            </a:r>
            <a:r>
              <a:rPr lang="nl-BE" dirty="0"/>
              <a:t>: parallel doorlopen </a:t>
            </a:r>
            <a:r>
              <a:rPr lang="nl-BE" dirty="0" err="1"/>
              <a:t>IEnumerable</a:t>
            </a:r>
            <a:r>
              <a:rPr lang="nl-BE" dirty="0"/>
              <a:t> (in "willekeurige" volgorde),</a:t>
            </a:r>
          </a:p>
          <a:p>
            <a:r>
              <a:rPr lang="nl-BE" dirty="0" err="1"/>
              <a:t>blocking</a:t>
            </a:r>
            <a:r>
              <a:rPr lang="nl-BE" dirty="0"/>
              <a:t> de huidige thread tot de loop volledig gereed is</a:t>
            </a:r>
          </a:p>
          <a:p>
            <a:r>
              <a:rPr lang="nl-BE" dirty="0"/>
              <a:t>=&gt; voornamelijk gebruiken als het om veel langdurige iteraties gaat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niet de moeite voor weinig snelle iteraties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berekent het optimale aantal </a:t>
            </a:r>
            <a:r>
              <a:rPr lang="nl-BE" dirty="0" err="1"/>
              <a:t>threads</a:t>
            </a:r>
            <a:r>
              <a:rPr lang="nl-BE" dirty="0"/>
              <a:t> volgens aantal processoren/</a:t>
            </a:r>
            <a:r>
              <a:rPr lang="nl-BE" dirty="0" err="1"/>
              <a:t>cores</a:t>
            </a:r>
            <a:endParaRPr lang="nl-BE" dirty="0"/>
          </a:p>
          <a:p>
            <a:endParaRPr lang="nl-BE" dirty="0"/>
          </a:p>
          <a:p>
            <a:r>
              <a:rPr lang="nl-BE" dirty="0"/>
              <a:t>mogelijkheid om een taak te stoppen door een </a:t>
            </a:r>
            <a:r>
              <a:rPr lang="nl-BE" dirty="0" err="1"/>
              <a:t>CancellationToken</a:t>
            </a:r>
            <a:r>
              <a:rPr lang="nl-BE" dirty="0"/>
              <a:t> door te geven</a:t>
            </a:r>
          </a:p>
          <a:p>
            <a:r>
              <a:rPr lang="nl-BE" dirty="0"/>
              <a:t>en deze te checken op </a:t>
            </a:r>
            <a:r>
              <a:rPr lang="nl-BE" dirty="0" err="1"/>
              <a:t>IsCancellationRequested</a:t>
            </a:r>
            <a:endParaRPr lang="nl-BE" dirty="0"/>
          </a:p>
          <a:p>
            <a:r>
              <a:rPr lang="nl-BE" dirty="0"/>
              <a:t>=&gt; </a:t>
            </a:r>
            <a:r>
              <a:rPr lang="nl-BE" dirty="0" err="1"/>
              <a:t>ThrowIfCancellationRequested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=== </a:t>
            </a:r>
            <a:r>
              <a:rPr lang="nl-BE" dirty="0" err="1"/>
              <a:t>async</a:t>
            </a:r>
            <a:r>
              <a:rPr lang="nl-BE" dirty="0"/>
              <a:t>/</a:t>
            </a:r>
            <a:r>
              <a:rPr lang="nl-BE" dirty="0" err="1"/>
              <a:t>await</a:t>
            </a:r>
            <a:r>
              <a:rPr lang="nl-BE" dirty="0"/>
              <a:t> ===</a:t>
            </a:r>
          </a:p>
          <a:p>
            <a:endParaRPr lang="nl-BE" dirty="0"/>
          </a:p>
          <a:p>
            <a:r>
              <a:rPr lang="nl-BE" dirty="0"/>
              <a:t>makkelijkere manier om met de TPL te 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44154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* Vraag aan het publiek: wat zou dat betekenen, “</a:t>
            </a:r>
            <a:r>
              <a:rPr lang="nl-BE" dirty="0" err="1"/>
              <a:t>managed</a:t>
            </a:r>
            <a:r>
              <a:rPr lang="nl-BE" dirty="0"/>
              <a:t>” </a:t>
            </a:r>
            <a:r>
              <a:rPr lang="nl-BE" dirty="0" err="1"/>
              <a:t>language</a:t>
            </a:r>
            <a:r>
              <a:rPr lang="nl-BE" dirty="0"/>
              <a:t>?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932208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=== TPL ===</a:t>
            </a:r>
          </a:p>
          <a:p>
            <a:endParaRPr lang="nl-BE" dirty="0"/>
          </a:p>
          <a:p>
            <a:r>
              <a:rPr lang="nl-BE" dirty="0"/>
              <a:t>Vroeger: </a:t>
            </a:r>
            <a:r>
              <a:rPr lang="nl-BE" dirty="0" err="1"/>
              <a:t>System.Threading</a:t>
            </a:r>
            <a:r>
              <a:rPr lang="nl-BE" dirty="0"/>
              <a:t> dingen</a:t>
            </a:r>
          </a:p>
          <a:p>
            <a:r>
              <a:rPr lang="nl-BE" dirty="0"/>
              <a:t>Nu: makkelijker om meerdere zaken tegelijk te doen via de TPL</a:t>
            </a:r>
          </a:p>
          <a:p>
            <a:endParaRPr lang="nl-BE" dirty="0"/>
          </a:p>
          <a:p>
            <a:r>
              <a:rPr lang="nl-BE" dirty="0"/>
              <a:t>new </a:t>
            </a:r>
            <a:r>
              <a:rPr lang="nl-BE" dirty="0" err="1"/>
              <a:t>Task</a:t>
            </a:r>
            <a:r>
              <a:rPr lang="nl-BE" dirty="0"/>
              <a:t>(Action action); en dan Start()</a:t>
            </a:r>
          </a:p>
          <a:p>
            <a:r>
              <a:rPr lang="nl-BE" dirty="0"/>
              <a:t>of beter:</a:t>
            </a:r>
          </a:p>
          <a:p>
            <a:r>
              <a:rPr lang="nl-BE" dirty="0" err="1"/>
              <a:t>Task.Factory.StartNew</a:t>
            </a:r>
            <a:r>
              <a:rPr lang="nl-BE" dirty="0"/>
              <a:t>(Action action)</a:t>
            </a:r>
          </a:p>
          <a:p>
            <a:endParaRPr lang="nl-BE" dirty="0"/>
          </a:p>
          <a:p>
            <a:r>
              <a:rPr lang="nl-BE" dirty="0"/>
              <a:t>mogelijkheid om </a:t>
            </a:r>
            <a:r>
              <a:rPr lang="nl-BE" dirty="0" err="1"/>
              <a:t>tasks</a:t>
            </a:r>
            <a:r>
              <a:rPr lang="nl-BE" dirty="0"/>
              <a:t> aan elkaar te </a:t>
            </a:r>
            <a:r>
              <a:rPr lang="nl-BE" dirty="0" err="1"/>
              <a:t>chainen</a:t>
            </a:r>
            <a:endParaRPr lang="nl-BE" dirty="0"/>
          </a:p>
          <a:p>
            <a:r>
              <a:rPr lang="nl-BE" dirty="0"/>
              <a:t>.</a:t>
            </a:r>
            <a:r>
              <a:rPr lang="nl-BE" dirty="0" err="1"/>
              <a:t>ContinueWith</a:t>
            </a:r>
            <a:r>
              <a:rPr lang="nl-BE" dirty="0"/>
              <a:t>(Action&lt;</a:t>
            </a:r>
            <a:r>
              <a:rPr lang="nl-BE" dirty="0" err="1"/>
              <a:t>Task</a:t>
            </a:r>
            <a:r>
              <a:rPr lang="nl-BE" dirty="0"/>
              <a:t>&gt; action)</a:t>
            </a:r>
          </a:p>
          <a:p>
            <a:endParaRPr lang="nl-BE" dirty="0"/>
          </a:p>
          <a:p>
            <a:r>
              <a:rPr lang="nl-BE" dirty="0"/>
              <a:t>mogelijk om te wachten op meerdere taken om gereed te zijn:</a:t>
            </a:r>
          </a:p>
          <a:p>
            <a:r>
              <a:rPr lang="nl-BE" dirty="0" err="1"/>
              <a:t>Task.WaitAll</a:t>
            </a:r>
            <a:r>
              <a:rPr lang="nl-BE" dirty="0"/>
              <a:t>(</a:t>
            </a:r>
            <a:r>
              <a:rPr lang="nl-BE" dirty="0" err="1"/>
              <a:t>params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[] </a:t>
            </a:r>
            <a:r>
              <a:rPr lang="nl-BE" dirty="0" err="1"/>
              <a:t>tasks</a:t>
            </a:r>
            <a:r>
              <a:rPr lang="nl-BE" dirty="0"/>
              <a:t>)</a:t>
            </a:r>
          </a:p>
          <a:p>
            <a:endParaRPr lang="nl-BE" dirty="0"/>
          </a:p>
          <a:p>
            <a:r>
              <a:rPr lang="nl-BE" dirty="0" err="1"/>
              <a:t>Parallel.ForEach</a:t>
            </a:r>
            <a:r>
              <a:rPr lang="nl-BE" dirty="0"/>
              <a:t>: parallel doorlopen </a:t>
            </a:r>
            <a:r>
              <a:rPr lang="nl-BE" dirty="0" err="1"/>
              <a:t>IEnumerable</a:t>
            </a:r>
            <a:r>
              <a:rPr lang="nl-BE" dirty="0"/>
              <a:t> (in "willekeurige" volgorde),</a:t>
            </a:r>
          </a:p>
          <a:p>
            <a:r>
              <a:rPr lang="nl-BE" dirty="0" err="1"/>
              <a:t>blocking</a:t>
            </a:r>
            <a:r>
              <a:rPr lang="nl-BE" dirty="0"/>
              <a:t> de huidige thread tot de loop volledig gereed is</a:t>
            </a:r>
          </a:p>
          <a:p>
            <a:r>
              <a:rPr lang="nl-BE" dirty="0"/>
              <a:t>=&gt; voornamelijk gebruiken als het om veel langdurige iteraties gaat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niet de moeite voor weinig snelle iteraties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berekent het optimale aantal </a:t>
            </a:r>
            <a:r>
              <a:rPr lang="nl-BE" dirty="0" err="1"/>
              <a:t>threads</a:t>
            </a:r>
            <a:r>
              <a:rPr lang="nl-BE" dirty="0"/>
              <a:t> volgens aantal processoren/</a:t>
            </a:r>
            <a:r>
              <a:rPr lang="nl-BE" dirty="0" err="1"/>
              <a:t>cores</a:t>
            </a:r>
            <a:endParaRPr lang="nl-BE" dirty="0"/>
          </a:p>
          <a:p>
            <a:endParaRPr lang="nl-BE" dirty="0"/>
          </a:p>
          <a:p>
            <a:r>
              <a:rPr lang="nl-BE" dirty="0"/>
              <a:t>mogelijkheid om een taak te stoppen door een </a:t>
            </a:r>
            <a:r>
              <a:rPr lang="nl-BE" dirty="0" err="1"/>
              <a:t>CancellationToken</a:t>
            </a:r>
            <a:r>
              <a:rPr lang="nl-BE" dirty="0"/>
              <a:t> door te geven</a:t>
            </a:r>
          </a:p>
          <a:p>
            <a:r>
              <a:rPr lang="nl-BE" dirty="0"/>
              <a:t>en deze te checken op </a:t>
            </a:r>
            <a:r>
              <a:rPr lang="nl-BE" dirty="0" err="1"/>
              <a:t>IsCancellationRequested</a:t>
            </a:r>
            <a:endParaRPr lang="nl-BE" dirty="0"/>
          </a:p>
          <a:p>
            <a:r>
              <a:rPr lang="nl-BE" dirty="0"/>
              <a:t>=&gt; </a:t>
            </a:r>
            <a:r>
              <a:rPr lang="nl-BE" dirty="0" err="1"/>
              <a:t>ThrowIfCancellationRequested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=== </a:t>
            </a:r>
            <a:r>
              <a:rPr lang="nl-BE" dirty="0" err="1"/>
              <a:t>async</a:t>
            </a:r>
            <a:r>
              <a:rPr lang="nl-BE" dirty="0"/>
              <a:t>/</a:t>
            </a:r>
            <a:r>
              <a:rPr lang="nl-BE" dirty="0" err="1"/>
              <a:t>await</a:t>
            </a:r>
            <a:r>
              <a:rPr lang="nl-BE" dirty="0"/>
              <a:t> ===</a:t>
            </a:r>
          </a:p>
          <a:p>
            <a:endParaRPr lang="nl-BE" dirty="0"/>
          </a:p>
          <a:p>
            <a:r>
              <a:rPr lang="nl-BE" dirty="0"/>
              <a:t>makkelijkere manier om met de TPL te 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45876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=== TPL ===</a:t>
            </a:r>
          </a:p>
          <a:p>
            <a:endParaRPr lang="nl-BE" dirty="0"/>
          </a:p>
          <a:p>
            <a:r>
              <a:rPr lang="nl-BE" dirty="0"/>
              <a:t>Vroeger: </a:t>
            </a:r>
            <a:r>
              <a:rPr lang="nl-BE" dirty="0" err="1"/>
              <a:t>System.Threading</a:t>
            </a:r>
            <a:r>
              <a:rPr lang="nl-BE" dirty="0"/>
              <a:t> dingen</a:t>
            </a:r>
          </a:p>
          <a:p>
            <a:r>
              <a:rPr lang="nl-BE" dirty="0"/>
              <a:t>Nu: makkelijker om meerdere zaken tegelijk te doen via de TPL</a:t>
            </a:r>
          </a:p>
          <a:p>
            <a:endParaRPr lang="nl-BE" dirty="0"/>
          </a:p>
          <a:p>
            <a:r>
              <a:rPr lang="nl-BE" dirty="0"/>
              <a:t>new </a:t>
            </a:r>
            <a:r>
              <a:rPr lang="nl-BE" dirty="0" err="1"/>
              <a:t>Task</a:t>
            </a:r>
            <a:r>
              <a:rPr lang="nl-BE" dirty="0"/>
              <a:t>(Action action); en dan Start()</a:t>
            </a:r>
          </a:p>
          <a:p>
            <a:r>
              <a:rPr lang="nl-BE" dirty="0"/>
              <a:t>of beter:</a:t>
            </a:r>
          </a:p>
          <a:p>
            <a:r>
              <a:rPr lang="nl-BE" dirty="0" err="1"/>
              <a:t>Task.Factory.StartNew</a:t>
            </a:r>
            <a:r>
              <a:rPr lang="nl-BE" dirty="0"/>
              <a:t>(Action action)</a:t>
            </a:r>
          </a:p>
          <a:p>
            <a:endParaRPr lang="nl-BE" dirty="0"/>
          </a:p>
          <a:p>
            <a:r>
              <a:rPr lang="nl-BE" dirty="0"/>
              <a:t>mogelijkheid om </a:t>
            </a:r>
            <a:r>
              <a:rPr lang="nl-BE" dirty="0" err="1"/>
              <a:t>tasks</a:t>
            </a:r>
            <a:r>
              <a:rPr lang="nl-BE" dirty="0"/>
              <a:t> aan elkaar te </a:t>
            </a:r>
            <a:r>
              <a:rPr lang="nl-BE" dirty="0" err="1"/>
              <a:t>chainen</a:t>
            </a:r>
            <a:endParaRPr lang="nl-BE" dirty="0"/>
          </a:p>
          <a:p>
            <a:r>
              <a:rPr lang="nl-BE" dirty="0"/>
              <a:t>.</a:t>
            </a:r>
            <a:r>
              <a:rPr lang="nl-BE" dirty="0" err="1"/>
              <a:t>ContinueWith</a:t>
            </a:r>
            <a:r>
              <a:rPr lang="nl-BE" dirty="0"/>
              <a:t>(Action&lt;</a:t>
            </a:r>
            <a:r>
              <a:rPr lang="nl-BE" dirty="0" err="1"/>
              <a:t>Task</a:t>
            </a:r>
            <a:r>
              <a:rPr lang="nl-BE" dirty="0"/>
              <a:t>&gt; action)</a:t>
            </a:r>
          </a:p>
          <a:p>
            <a:endParaRPr lang="nl-BE" dirty="0"/>
          </a:p>
          <a:p>
            <a:r>
              <a:rPr lang="nl-BE" dirty="0"/>
              <a:t>mogelijk om te wachten op meerdere taken om gereed te zijn:</a:t>
            </a:r>
          </a:p>
          <a:p>
            <a:r>
              <a:rPr lang="nl-BE" dirty="0" err="1"/>
              <a:t>Task.WaitAll</a:t>
            </a:r>
            <a:r>
              <a:rPr lang="nl-BE" dirty="0"/>
              <a:t>(</a:t>
            </a:r>
            <a:r>
              <a:rPr lang="nl-BE" dirty="0" err="1"/>
              <a:t>params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[] </a:t>
            </a:r>
            <a:r>
              <a:rPr lang="nl-BE" dirty="0" err="1"/>
              <a:t>tasks</a:t>
            </a:r>
            <a:r>
              <a:rPr lang="nl-BE" dirty="0"/>
              <a:t>)</a:t>
            </a:r>
          </a:p>
          <a:p>
            <a:endParaRPr lang="nl-BE" dirty="0"/>
          </a:p>
          <a:p>
            <a:r>
              <a:rPr lang="nl-BE" dirty="0" err="1"/>
              <a:t>Parallel.ForEach</a:t>
            </a:r>
            <a:r>
              <a:rPr lang="nl-BE" dirty="0"/>
              <a:t>: parallel doorlopen </a:t>
            </a:r>
            <a:r>
              <a:rPr lang="nl-BE" dirty="0" err="1"/>
              <a:t>IEnumerable</a:t>
            </a:r>
            <a:r>
              <a:rPr lang="nl-BE" dirty="0"/>
              <a:t> (in "willekeurige" volgorde),</a:t>
            </a:r>
          </a:p>
          <a:p>
            <a:r>
              <a:rPr lang="nl-BE" dirty="0" err="1"/>
              <a:t>blocking</a:t>
            </a:r>
            <a:r>
              <a:rPr lang="nl-BE" dirty="0"/>
              <a:t> de huidige thread tot de loop volledig gereed is</a:t>
            </a:r>
          </a:p>
          <a:p>
            <a:r>
              <a:rPr lang="nl-BE" dirty="0"/>
              <a:t>=&gt; voornamelijk gebruiken als het om veel langdurige iteraties gaat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niet de moeite voor weinig snelle iteraties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berekent het optimale aantal </a:t>
            </a:r>
            <a:r>
              <a:rPr lang="nl-BE" dirty="0" err="1"/>
              <a:t>threads</a:t>
            </a:r>
            <a:r>
              <a:rPr lang="nl-BE" dirty="0"/>
              <a:t> volgens aantal processoren/</a:t>
            </a:r>
            <a:r>
              <a:rPr lang="nl-BE" dirty="0" err="1"/>
              <a:t>cores</a:t>
            </a:r>
            <a:endParaRPr lang="nl-BE" dirty="0"/>
          </a:p>
          <a:p>
            <a:endParaRPr lang="nl-BE" dirty="0"/>
          </a:p>
          <a:p>
            <a:r>
              <a:rPr lang="nl-BE" dirty="0"/>
              <a:t>mogelijkheid om een taak te stoppen door een </a:t>
            </a:r>
            <a:r>
              <a:rPr lang="nl-BE" dirty="0" err="1"/>
              <a:t>CancellationToken</a:t>
            </a:r>
            <a:r>
              <a:rPr lang="nl-BE" dirty="0"/>
              <a:t> door te geven</a:t>
            </a:r>
          </a:p>
          <a:p>
            <a:r>
              <a:rPr lang="nl-BE" dirty="0"/>
              <a:t>en deze te checken op </a:t>
            </a:r>
            <a:r>
              <a:rPr lang="nl-BE" dirty="0" err="1"/>
              <a:t>IsCancellationRequested</a:t>
            </a:r>
            <a:endParaRPr lang="nl-BE" dirty="0"/>
          </a:p>
          <a:p>
            <a:r>
              <a:rPr lang="nl-BE" dirty="0"/>
              <a:t>=&gt; </a:t>
            </a:r>
            <a:r>
              <a:rPr lang="nl-BE" dirty="0" err="1"/>
              <a:t>ThrowIfCancellationRequested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=== </a:t>
            </a:r>
            <a:r>
              <a:rPr lang="nl-BE" dirty="0" err="1"/>
              <a:t>async</a:t>
            </a:r>
            <a:r>
              <a:rPr lang="nl-BE" dirty="0"/>
              <a:t>/</a:t>
            </a:r>
            <a:r>
              <a:rPr lang="nl-BE" dirty="0" err="1"/>
              <a:t>await</a:t>
            </a:r>
            <a:r>
              <a:rPr lang="nl-BE" dirty="0"/>
              <a:t> ===</a:t>
            </a:r>
          </a:p>
          <a:p>
            <a:endParaRPr lang="nl-BE" dirty="0"/>
          </a:p>
          <a:p>
            <a:r>
              <a:rPr lang="nl-BE" dirty="0"/>
              <a:t>makkelijkere manier om met de TPL te 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58295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=== TPL ===</a:t>
            </a:r>
          </a:p>
          <a:p>
            <a:endParaRPr lang="nl-BE" dirty="0"/>
          </a:p>
          <a:p>
            <a:r>
              <a:rPr lang="nl-BE" dirty="0"/>
              <a:t>Vroeger: </a:t>
            </a:r>
            <a:r>
              <a:rPr lang="nl-BE" dirty="0" err="1"/>
              <a:t>System.Threading</a:t>
            </a:r>
            <a:r>
              <a:rPr lang="nl-BE" dirty="0"/>
              <a:t> dingen</a:t>
            </a:r>
          </a:p>
          <a:p>
            <a:r>
              <a:rPr lang="nl-BE" dirty="0"/>
              <a:t>Nu: makkelijker om meerdere zaken tegelijk te doen via de TPL</a:t>
            </a:r>
          </a:p>
          <a:p>
            <a:endParaRPr lang="nl-BE" dirty="0"/>
          </a:p>
          <a:p>
            <a:r>
              <a:rPr lang="nl-BE" dirty="0"/>
              <a:t>new </a:t>
            </a:r>
            <a:r>
              <a:rPr lang="nl-BE" dirty="0" err="1"/>
              <a:t>Task</a:t>
            </a:r>
            <a:r>
              <a:rPr lang="nl-BE" dirty="0"/>
              <a:t>(Action action); en dan Start()</a:t>
            </a:r>
          </a:p>
          <a:p>
            <a:r>
              <a:rPr lang="nl-BE" dirty="0"/>
              <a:t>of beter:</a:t>
            </a:r>
          </a:p>
          <a:p>
            <a:r>
              <a:rPr lang="nl-BE" dirty="0" err="1"/>
              <a:t>Task.Factory.StartNew</a:t>
            </a:r>
            <a:r>
              <a:rPr lang="nl-BE" dirty="0"/>
              <a:t>(Action action)</a:t>
            </a:r>
          </a:p>
          <a:p>
            <a:endParaRPr lang="nl-BE" dirty="0"/>
          </a:p>
          <a:p>
            <a:r>
              <a:rPr lang="nl-BE" dirty="0"/>
              <a:t>mogelijkheid om </a:t>
            </a:r>
            <a:r>
              <a:rPr lang="nl-BE" dirty="0" err="1"/>
              <a:t>tasks</a:t>
            </a:r>
            <a:r>
              <a:rPr lang="nl-BE" dirty="0"/>
              <a:t> aan elkaar te </a:t>
            </a:r>
            <a:r>
              <a:rPr lang="nl-BE" dirty="0" err="1"/>
              <a:t>chainen</a:t>
            </a:r>
            <a:endParaRPr lang="nl-BE" dirty="0"/>
          </a:p>
          <a:p>
            <a:r>
              <a:rPr lang="nl-BE" dirty="0"/>
              <a:t>.</a:t>
            </a:r>
            <a:r>
              <a:rPr lang="nl-BE" dirty="0" err="1"/>
              <a:t>ContinueWith</a:t>
            </a:r>
            <a:r>
              <a:rPr lang="nl-BE" dirty="0"/>
              <a:t>(Action&lt;</a:t>
            </a:r>
            <a:r>
              <a:rPr lang="nl-BE" dirty="0" err="1"/>
              <a:t>Task</a:t>
            </a:r>
            <a:r>
              <a:rPr lang="nl-BE" dirty="0"/>
              <a:t>&gt; action)</a:t>
            </a:r>
          </a:p>
          <a:p>
            <a:endParaRPr lang="nl-BE" dirty="0"/>
          </a:p>
          <a:p>
            <a:r>
              <a:rPr lang="nl-BE" dirty="0"/>
              <a:t>mogelijk om te wachten op meerdere taken om gereed te zijn:</a:t>
            </a:r>
          </a:p>
          <a:p>
            <a:r>
              <a:rPr lang="nl-BE" dirty="0" err="1"/>
              <a:t>Task.WaitAll</a:t>
            </a:r>
            <a:r>
              <a:rPr lang="nl-BE" dirty="0"/>
              <a:t>(</a:t>
            </a:r>
            <a:r>
              <a:rPr lang="nl-BE" dirty="0" err="1"/>
              <a:t>params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[] </a:t>
            </a:r>
            <a:r>
              <a:rPr lang="nl-BE" dirty="0" err="1"/>
              <a:t>tasks</a:t>
            </a:r>
            <a:r>
              <a:rPr lang="nl-BE" dirty="0"/>
              <a:t>)</a:t>
            </a:r>
          </a:p>
          <a:p>
            <a:endParaRPr lang="nl-BE" dirty="0"/>
          </a:p>
          <a:p>
            <a:r>
              <a:rPr lang="nl-BE" dirty="0" err="1"/>
              <a:t>Parallel.ForEach</a:t>
            </a:r>
            <a:r>
              <a:rPr lang="nl-BE" dirty="0"/>
              <a:t>: parallel doorlopen </a:t>
            </a:r>
            <a:r>
              <a:rPr lang="nl-BE" dirty="0" err="1"/>
              <a:t>IEnumerable</a:t>
            </a:r>
            <a:r>
              <a:rPr lang="nl-BE" dirty="0"/>
              <a:t> (in "willekeurige" volgorde),</a:t>
            </a:r>
          </a:p>
          <a:p>
            <a:r>
              <a:rPr lang="nl-BE" dirty="0" err="1"/>
              <a:t>blocking</a:t>
            </a:r>
            <a:r>
              <a:rPr lang="nl-BE" dirty="0"/>
              <a:t> de huidige thread tot de loop volledig gereed is</a:t>
            </a:r>
          </a:p>
          <a:p>
            <a:r>
              <a:rPr lang="nl-BE" dirty="0"/>
              <a:t>=&gt; voornamelijk gebruiken als het om veel langdurige iteraties gaat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niet de moeite voor weinig snelle iteraties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berekent het optimale aantal </a:t>
            </a:r>
            <a:r>
              <a:rPr lang="nl-BE" dirty="0" err="1"/>
              <a:t>threads</a:t>
            </a:r>
            <a:r>
              <a:rPr lang="nl-BE" dirty="0"/>
              <a:t> volgens aantal processoren/</a:t>
            </a:r>
            <a:r>
              <a:rPr lang="nl-BE" dirty="0" err="1"/>
              <a:t>cores</a:t>
            </a:r>
            <a:endParaRPr lang="nl-BE" dirty="0"/>
          </a:p>
          <a:p>
            <a:endParaRPr lang="nl-BE" dirty="0"/>
          </a:p>
          <a:p>
            <a:r>
              <a:rPr lang="nl-BE" dirty="0"/>
              <a:t>mogelijkheid om een taak te stoppen door een </a:t>
            </a:r>
            <a:r>
              <a:rPr lang="nl-BE" dirty="0" err="1"/>
              <a:t>CancellationToken</a:t>
            </a:r>
            <a:r>
              <a:rPr lang="nl-BE" dirty="0"/>
              <a:t> door te geven</a:t>
            </a:r>
          </a:p>
          <a:p>
            <a:r>
              <a:rPr lang="nl-BE" dirty="0"/>
              <a:t>en deze te checken op </a:t>
            </a:r>
            <a:r>
              <a:rPr lang="nl-BE" dirty="0" err="1"/>
              <a:t>IsCancellationRequested</a:t>
            </a:r>
            <a:endParaRPr lang="nl-BE" dirty="0"/>
          </a:p>
          <a:p>
            <a:r>
              <a:rPr lang="nl-BE" dirty="0"/>
              <a:t>=&gt; </a:t>
            </a:r>
            <a:r>
              <a:rPr lang="nl-BE" dirty="0" err="1"/>
              <a:t>ThrowIfCancellationRequested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=== </a:t>
            </a:r>
            <a:r>
              <a:rPr lang="nl-BE" dirty="0" err="1"/>
              <a:t>async</a:t>
            </a:r>
            <a:r>
              <a:rPr lang="nl-BE" dirty="0"/>
              <a:t>/</a:t>
            </a:r>
            <a:r>
              <a:rPr lang="nl-BE" dirty="0" err="1"/>
              <a:t>await</a:t>
            </a:r>
            <a:r>
              <a:rPr lang="nl-BE" dirty="0"/>
              <a:t> ===</a:t>
            </a:r>
          </a:p>
          <a:p>
            <a:endParaRPr lang="nl-BE" dirty="0"/>
          </a:p>
          <a:p>
            <a:r>
              <a:rPr lang="nl-BE" dirty="0"/>
              <a:t>makkelijkere manier om met de TPL te 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59883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=== TPL ===</a:t>
            </a:r>
          </a:p>
          <a:p>
            <a:endParaRPr lang="nl-BE" dirty="0"/>
          </a:p>
          <a:p>
            <a:r>
              <a:rPr lang="nl-BE" dirty="0"/>
              <a:t>Vroeger: </a:t>
            </a:r>
            <a:r>
              <a:rPr lang="nl-BE" dirty="0" err="1"/>
              <a:t>System.Threading</a:t>
            </a:r>
            <a:r>
              <a:rPr lang="nl-BE" dirty="0"/>
              <a:t> dingen</a:t>
            </a:r>
          </a:p>
          <a:p>
            <a:r>
              <a:rPr lang="nl-BE" dirty="0"/>
              <a:t>Nu: makkelijker om meerdere zaken tegelijk te doen via de TPL</a:t>
            </a:r>
          </a:p>
          <a:p>
            <a:endParaRPr lang="nl-BE" dirty="0"/>
          </a:p>
          <a:p>
            <a:r>
              <a:rPr lang="nl-BE" dirty="0"/>
              <a:t>new </a:t>
            </a:r>
            <a:r>
              <a:rPr lang="nl-BE" dirty="0" err="1"/>
              <a:t>Task</a:t>
            </a:r>
            <a:r>
              <a:rPr lang="nl-BE" dirty="0"/>
              <a:t>(Action action); en dan Start()</a:t>
            </a:r>
          </a:p>
          <a:p>
            <a:r>
              <a:rPr lang="nl-BE" dirty="0"/>
              <a:t>of beter:</a:t>
            </a:r>
          </a:p>
          <a:p>
            <a:r>
              <a:rPr lang="nl-BE" dirty="0" err="1"/>
              <a:t>Task.Factory.StartNew</a:t>
            </a:r>
            <a:r>
              <a:rPr lang="nl-BE" dirty="0"/>
              <a:t>(Action action)</a:t>
            </a:r>
          </a:p>
          <a:p>
            <a:endParaRPr lang="nl-BE" dirty="0"/>
          </a:p>
          <a:p>
            <a:r>
              <a:rPr lang="nl-BE" dirty="0"/>
              <a:t>mogelijkheid om </a:t>
            </a:r>
            <a:r>
              <a:rPr lang="nl-BE" dirty="0" err="1"/>
              <a:t>tasks</a:t>
            </a:r>
            <a:r>
              <a:rPr lang="nl-BE" dirty="0"/>
              <a:t> aan elkaar te </a:t>
            </a:r>
            <a:r>
              <a:rPr lang="nl-BE" dirty="0" err="1"/>
              <a:t>chainen</a:t>
            </a:r>
            <a:endParaRPr lang="nl-BE" dirty="0"/>
          </a:p>
          <a:p>
            <a:r>
              <a:rPr lang="nl-BE" dirty="0"/>
              <a:t>.</a:t>
            </a:r>
            <a:r>
              <a:rPr lang="nl-BE" dirty="0" err="1"/>
              <a:t>ContinueWith</a:t>
            </a:r>
            <a:r>
              <a:rPr lang="nl-BE" dirty="0"/>
              <a:t>(Action&lt;</a:t>
            </a:r>
            <a:r>
              <a:rPr lang="nl-BE" dirty="0" err="1"/>
              <a:t>Task</a:t>
            </a:r>
            <a:r>
              <a:rPr lang="nl-BE" dirty="0"/>
              <a:t>&gt; action)</a:t>
            </a:r>
          </a:p>
          <a:p>
            <a:endParaRPr lang="nl-BE" dirty="0"/>
          </a:p>
          <a:p>
            <a:r>
              <a:rPr lang="nl-BE" dirty="0"/>
              <a:t>mogelijk om te wachten op meerdere taken om gereed te zijn:</a:t>
            </a:r>
          </a:p>
          <a:p>
            <a:r>
              <a:rPr lang="nl-BE" dirty="0" err="1"/>
              <a:t>Task.WaitAll</a:t>
            </a:r>
            <a:r>
              <a:rPr lang="nl-BE" dirty="0"/>
              <a:t>(</a:t>
            </a:r>
            <a:r>
              <a:rPr lang="nl-BE" dirty="0" err="1"/>
              <a:t>params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[] </a:t>
            </a:r>
            <a:r>
              <a:rPr lang="nl-BE" dirty="0" err="1"/>
              <a:t>tasks</a:t>
            </a:r>
            <a:r>
              <a:rPr lang="nl-BE" dirty="0"/>
              <a:t>)</a:t>
            </a:r>
          </a:p>
          <a:p>
            <a:endParaRPr lang="nl-BE" dirty="0"/>
          </a:p>
          <a:p>
            <a:r>
              <a:rPr lang="nl-BE" dirty="0" err="1"/>
              <a:t>Parallel.ForEach</a:t>
            </a:r>
            <a:r>
              <a:rPr lang="nl-BE" dirty="0"/>
              <a:t>: parallel doorlopen </a:t>
            </a:r>
            <a:r>
              <a:rPr lang="nl-BE" dirty="0" err="1"/>
              <a:t>IEnumerable</a:t>
            </a:r>
            <a:r>
              <a:rPr lang="nl-BE" dirty="0"/>
              <a:t> (in "willekeurige" volgorde),</a:t>
            </a:r>
          </a:p>
          <a:p>
            <a:r>
              <a:rPr lang="nl-BE" dirty="0" err="1"/>
              <a:t>blocking</a:t>
            </a:r>
            <a:r>
              <a:rPr lang="nl-BE" dirty="0"/>
              <a:t> de huidige thread tot de loop volledig gereed is</a:t>
            </a:r>
          </a:p>
          <a:p>
            <a:r>
              <a:rPr lang="nl-BE" dirty="0"/>
              <a:t>=&gt; voornamelijk gebruiken als het om veel langdurige iteraties gaat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niet de moeite voor weinig snelle iteraties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berekent het optimale aantal </a:t>
            </a:r>
            <a:r>
              <a:rPr lang="nl-BE" dirty="0" err="1"/>
              <a:t>threads</a:t>
            </a:r>
            <a:r>
              <a:rPr lang="nl-BE" dirty="0"/>
              <a:t> volgens aantal processoren/</a:t>
            </a:r>
            <a:r>
              <a:rPr lang="nl-BE" dirty="0" err="1"/>
              <a:t>cores</a:t>
            </a:r>
            <a:endParaRPr lang="nl-BE" dirty="0"/>
          </a:p>
          <a:p>
            <a:endParaRPr lang="nl-BE" dirty="0"/>
          </a:p>
          <a:p>
            <a:r>
              <a:rPr lang="nl-BE" dirty="0"/>
              <a:t>mogelijkheid om een taak te stoppen door een </a:t>
            </a:r>
            <a:r>
              <a:rPr lang="nl-BE" dirty="0" err="1"/>
              <a:t>CancellationToken</a:t>
            </a:r>
            <a:r>
              <a:rPr lang="nl-BE" dirty="0"/>
              <a:t> door te geven</a:t>
            </a:r>
          </a:p>
          <a:p>
            <a:r>
              <a:rPr lang="nl-BE" dirty="0"/>
              <a:t>en deze te checken op </a:t>
            </a:r>
            <a:r>
              <a:rPr lang="nl-BE" dirty="0" err="1"/>
              <a:t>IsCancellationRequested</a:t>
            </a:r>
            <a:endParaRPr lang="nl-BE" dirty="0"/>
          </a:p>
          <a:p>
            <a:r>
              <a:rPr lang="nl-BE" dirty="0"/>
              <a:t>=&gt; </a:t>
            </a:r>
            <a:r>
              <a:rPr lang="nl-BE" dirty="0" err="1"/>
              <a:t>ThrowIfCancellationRequested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=== </a:t>
            </a:r>
            <a:r>
              <a:rPr lang="nl-BE" dirty="0" err="1"/>
              <a:t>async</a:t>
            </a:r>
            <a:r>
              <a:rPr lang="nl-BE" dirty="0"/>
              <a:t>/</a:t>
            </a:r>
            <a:r>
              <a:rPr lang="nl-BE" dirty="0" err="1"/>
              <a:t>await</a:t>
            </a:r>
            <a:r>
              <a:rPr lang="nl-BE" dirty="0"/>
              <a:t> ===</a:t>
            </a:r>
          </a:p>
          <a:p>
            <a:endParaRPr lang="nl-BE" dirty="0"/>
          </a:p>
          <a:p>
            <a:r>
              <a:rPr lang="nl-BE" dirty="0"/>
              <a:t>makkelijkere manier om met de TPL te 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532858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=== TPL ===</a:t>
            </a:r>
          </a:p>
          <a:p>
            <a:endParaRPr lang="nl-BE" dirty="0"/>
          </a:p>
          <a:p>
            <a:r>
              <a:rPr lang="nl-BE" dirty="0"/>
              <a:t>Vroeger: </a:t>
            </a:r>
            <a:r>
              <a:rPr lang="nl-BE" dirty="0" err="1"/>
              <a:t>System.Threading</a:t>
            </a:r>
            <a:r>
              <a:rPr lang="nl-BE" dirty="0"/>
              <a:t> dingen</a:t>
            </a:r>
          </a:p>
          <a:p>
            <a:r>
              <a:rPr lang="nl-BE" dirty="0"/>
              <a:t>Nu: makkelijker om meerdere zaken tegelijk te doen via de TPL</a:t>
            </a:r>
          </a:p>
          <a:p>
            <a:endParaRPr lang="nl-BE" dirty="0"/>
          </a:p>
          <a:p>
            <a:r>
              <a:rPr lang="nl-BE" dirty="0"/>
              <a:t>new </a:t>
            </a:r>
            <a:r>
              <a:rPr lang="nl-BE" dirty="0" err="1"/>
              <a:t>Task</a:t>
            </a:r>
            <a:r>
              <a:rPr lang="nl-BE" dirty="0"/>
              <a:t>(Action action); en dan Start()</a:t>
            </a:r>
          </a:p>
          <a:p>
            <a:r>
              <a:rPr lang="nl-BE" dirty="0"/>
              <a:t>of beter:</a:t>
            </a:r>
          </a:p>
          <a:p>
            <a:r>
              <a:rPr lang="nl-BE" dirty="0" err="1"/>
              <a:t>Task.Factory.StartNew</a:t>
            </a:r>
            <a:r>
              <a:rPr lang="nl-BE" dirty="0"/>
              <a:t>(Action action)</a:t>
            </a:r>
          </a:p>
          <a:p>
            <a:endParaRPr lang="nl-BE" dirty="0"/>
          </a:p>
          <a:p>
            <a:r>
              <a:rPr lang="nl-BE" dirty="0"/>
              <a:t>mogelijkheid om </a:t>
            </a:r>
            <a:r>
              <a:rPr lang="nl-BE" dirty="0" err="1"/>
              <a:t>tasks</a:t>
            </a:r>
            <a:r>
              <a:rPr lang="nl-BE" dirty="0"/>
              <a:t> aan elkaar te </a:t>
            </a:r>
            <a:r>
              <a:rPr lang="nl-BE" dirty="0" err="1"/>
              <a:t>chainen</a:t>
            </a:r>
            <a:endParaRPr lang="nl-BE" dirty="0"/>
          </a:p>
          <a:p>
            <a:r>
              <a:rPr lang="nl-BE" dirty="0"/>
              <a:t>.</a:t>
            </a:r>
            <a:r>
              <a:rPr lang="nl-BE" dirty="0" err="1"/>
              <a:t>ContinueWith</a:t>
            </a:r>
            <a:r>
              <a:rPr lang="nl-BE" dirty="0"/>
              <a:t>(Action&lt;</a:t>
            </a:r>
            <a:r>
              <a:rPr lang="nl-BE" dirty="0" err="1"/>
              <a:t>Task</a:t>
            </a:r>
            <a:r>
              <a:rPr lang="nl-BE" dirty="0"/>
              <a:t>&gt; action)</a:t>
            </a:r>
          </a:p>
          <a:p>
            <a:endParaRPr lang="nl-BE" dirty="0"/>
          </a:p>
          <a:p>
            <a:r>
              <a:rPr lang="nl-BE" dirty="0"/>
              <a:t>mogelijk om te wachten op meerdere taken om gereed te zijn:</a:t>
            </a:r>
          </a:p>
          <a:p>
            <a:r>
              <a:rPr lang="nl-BE" dirty="0" err="1"/>
              <a:t>Task.WaitAll</a:t>
            </a:r>
            <a:r>
              <a:rPr lang="nl-BE" dirty="0"/>
              <a:t>(</a:t>
            </a:r>
            <a:r>
              <a:rPr lang="nl-BE" dirty="0" err="1"/>
              <a:t>params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[] </a:t>
            </a:r>
            <a:r>
              <a:rPr lang="nl-BE" dirty="0" err="1"/>
              <a:t>tasks</a:t>
            </a:r>
            <a:r>
              <a:rPr lang="nl-BE" dirty="0"/>
              <a:t>)</a:t>
            </a:r>
          </a:p>
          <a:p>
            <a:endParaRPr lang="nl-BE" dirty="0"/>
          </a:p>
          <a:p>
            <a:r>
              <a:rPr lang="nl-BE" dirty="0" err="1"/>
              <a:t>Parallel.ForEach</a:t>
            </a:r>
            <a:r>
              <a:rPr lang="nl-BE" dirty="0"/>
              <a:t>: parallel doorlopen </a:t>
            </a:r>
            <a:r>
              <a:rPr lang="nl-BE" dirty="0" err="1"/>
              <a:t>IEnumerable</a:t>
            </a:r>
            <a:r>
              <a:rPr lang="nl-BE" dirty="0"/>
              <a:t> (in "willekeurige" volgorde),</a:t>
            </a:r>
          </a:p>
          <a:p>
            <a:r>
              <a:rPr lang="nl-BE" dirty="0" err="1"/>
              <a:t>blocking</a:t>
            </a:r>
            <a:r>
              <a:rPr lang="nl-BE" dirty="0"/>
              <a:t> de huidige thread tot de loop volledig gereed is</a:t>
            </a:r>
          </a:p>
          <a:p>
            <a:r>
              <a:rPr lang="nl-BE" dirty="0"/>
              <a:t>=&gt; voornamelijk gebruiken als het om veel langdurige iteraties gaat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niet de moeite voor weinig snelle iteraties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berekent het optimale aantal </a:t>
            </a:r>
            <a:r>
              <a:rPr lang="nl-BE" dirty="0" err="1"/>
              <a:t>threads</a:t>
            </a:r>
            <a:r>
              <a:rPr lang="nl-BE" dirty="0"/>
              <a:t> volgens aantal processoren/</a:t>
            </a:r>
            <a:r>
              <a:rPr lang="nl-BE" dirty="0" err="1"/>
              <a:t>cores</a:t>
            </a:r>
            <a:endParaRPr lang="nl-BE" dirty="0"/>
          </a:p>
          <a:p>
            <a:endParaRPr lang="nl-BE" dirty="0"/>
          </a:p>
          <a:p>
            <a:r>
              <a:rPr lang="nl-BE" dirty="0"/>
              <a:t>mogelijkheid om een taak te stoppen door een </a:t>
            </a:r>
            <a:r>
              <a:rPr lang="nl-BE" dirty="0" err="1"/>
              <a:t>CancellationToken</a:t>
            </a:r>
            <a:r>
              <a:rPr lang="nl-BE" dirty="0"/>
              <a:t> door te geven</a:t>
            </a:r>
          </a:p>
          <a:p>
            <a:r>
              <a:rPr lang="nl-BE" dirty="0"/>
              <a:t>en deze te checken op </a:t>
            </a:r>
            <a:r>
              <a:rPr lang="nl-BE" dirty="0" err="1"/>
              <a:t>IsCancellationRequested</a:t>
            </a:r>
            <a:endParaRPr lang="nl-BE" dirty="0"/>
          </a:p>
          <a:p>
            <a:r>
              <a:rPr lang="nl-BE" dirty="0"/>
              <a:t>=&gt; </a:t>
            </a:r>
            <a:r>
              <a:rPr lang="nl-BE" dirty="0" err="1"/>
              <a:t>ThrowIfCancellationRequested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=== </a:t>
            </a:r>
            <a:r>
              <a:rPr lang="nl-BE" dirty="0" err="1"/>
              <a:t>async</a:t>
            </a:r>
            <a:r>
              <a:rPr lang="nl-BE" dirty="0"/>
              <a:t>/</a:t>
            </a:r>
            <a:r>
              <a:rPr lang="nl-BE" dirty="0" err="1"/>
              <a:t>await</a:t>
            </a:r>
            <a:r>
              <a:rPr lang="nl-BE" dirty="0"/>
              <a:t> ===</a:t>
            </a:r>
          </a:p>
          <a:p>
            <a:endParaRPr lang="nl-BE" dirty="0"/>
          </a:p>
          <a:p>
            <a:r>
              <a:rPr lang="nl-BE" dirty="0"/>
              <a:t>makkelijkere manier om met de TPL te 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87837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=== TPL ===</a:t>
            </a:r>
          </a:p>
          <a:p>
            <a:endParaRPr lang="nl-BE" dirty="0"/>
          </a:p>
          <a:p>
            <a:r>
              <a:rPr lang="nl-BE" dirty="0"/>
              <a:t>Vroeger: </a:t>
            </a:r>
            <a:r>
              <a:rPr lang="nl-BE" dirty="0" err="1"/>
              <a:t>System.Threading</a:t>
            </a:r>
            <a:r>
              <a:rPr lang="nl-BE" dirty="0"/>
              <a:t> dingen</a:t>
            </a:r>
          </a:p>
          <a:p>
            <a:r>
              <a:rPr lang="nl-BE" dirty="0"/>
              <a:t>Nu: makkelijker om meerdere zaken tegelijk te doen via de TPL</a:t>
            </a:r>
          </a:p>
          <a:p>
            <a:endParaRPr lang="nl-BE" dirty="0"/>
          </a:p>
          <a:p>
            <a:r>
              <a:rPr lang="nl-BE" dirty="0"/>
              <a:t>new </a:t>
            </a:r>
            <a:r>
              <a:rPr lang="nl-BE" dirty="0" err="1"/>
              <a:t>Task</a:t>
            </a:r>
            <a:r>
              <a:rPr lang="nl-BE" dirty="0"/>
              <a:t>(Action action); en dan Start()</a:t>
            </a:r>
          </a:p>
          <a:p>
            <a:r>
              <a:rPr lang="nl-BE" dirty="0"/>
              <a:t>of beter:</a:t>
            </a:r>
          </a:p>
          <a:p>
            <a:r>
              <a:rPr lang="nl-BE" dirty="0" err="1"/>
              <a:t>Task.Factory.StartNew</a:t>
            </a:r>
            <a:r>
              <a:rPr lang="nl-BE" dirty="0"/>
              <a:t>(Action action)</a:t>
            </a:r>
          </a:p>
          <a:p>
            <a:endParaRPr lang="nl-BE" dirty="0"/>
          </a:p>
          <a:p>
            <a:r>
              <a:rPr lang="nl-BE" dirty="0"/>
              <a:t>mogelijkheid om </a:t>
            </a:r>
            <a:r>
              <a:rPr lang="nl-BE" dirty="0" err="1"/>
              <a:t>tasks</a:t>
            </a:r>
            <a:r>
              <a:rPr lang="nl-BE" dirty="0"/>
              <a:t> aan elkaar te </a:t>
            </a:r>
            <a:r>
              <a:rPr lang="nl-BE" dirty="0" err="1"/>
              <a:t>chainen</a:t>
            </a:r>
            <a:endParaRPr lang="nl-BE" dirty="0"/>
          </a:p>
          <a:p>
            <a:r>
              <a:rPr lang="nl-BE" dirty="0"/>
              <a:t>.</a:t>
            </a:r>
            <a:r>
              <a:rPr lang="nl-BE" dirty="0" err="1"/>
              <a:t>ContinueWith</a:t>
            </a:r>
            <a:r>
              <a:rPr lang="nl-BE" dirty="0"/>
              <a:t>(Action&lt;</a:t>
            </a:r>
            <a:r>
              <a:rPr lang="nl-BE" dirty="0" err="1"/>
              <a:t>Task</a:t>
            </a:r>
            <a:r>
              <a:rPr lang="nl-BE" dirty="0"/>
              <a:t>&gt; action)</a:t>
            </a:r>
          </a:p>
          <a:p>
            <a:endParaRPr lang="nl-BE" dirty="0"/>
          </a:p>
          <a:p>
            <a:r>
              <a:rPr lang="nl-BE" dirty="0"/>
              <a:t>mogelijk om te wachten op meerdere taken om gereed te zijn:</a:t>
            </a:r>
          </a:p>
          <a:p>
            <a:r>
              <a:rPr lang="nl-BE" dirty="0" err="1"/>
              <a:t>Task.WaitAll</a:t>
            </a:r>
            <a:r>
              <a:rPr lang="nl-BE" dirty="0"/>
              <a:t>(</a:t>
            </a:r>
            <a:r>
              <a:rPr lang="nl-BE" dirty="0" err="1"/>
              <a:t>params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[] </a:t>
            </a:r>
            <a:r>
              <a:rPr lang="nl-BE" dirty="0" err="1"/>
              <a:t>tasks</a:t>
            </a:r>
            <a:r>
              <a:rPr lang="nl-BE" dirty="0"/>
              <a:t>)</a:t>
            </a:r>
          </a:p>
          <a:p>
            <a:endParaRPr lang="nl-BE" dirty="0"/>
          </a:p>
          <a:p>
            <a:r>
              <a:rPr lang="nl-BE" dirty="0" err="1"/>
              <a:t>Parallel.ForEach</a:t>
            </a:r>
            <a:r>
              <a:rPr lang="nl-BE" dirty="0"/>
              <a:t>: parallel doorlopen </a:t>
            </a:r>
            <a:r>
              <a:rPr lang="nl-BE" dirty="0" err="1"/>
              <a:t>IEnumerable</a:t>
            </a:r>
            <a:r>
              <a:rPr lang="nl-BE" dirty="0"/>
              <a:t> (in "willekeurige" volgorde),</a:t>
            </a:r>
          </a:p>
          <a:p>
            <a:r>
              <a:rPr lang="nl-BE" dirty="0" err="1"/>
              <a:t>blocking</a:t>
            </a:r>
            <a:r>
              <a:rPr lang="nl-BE" dirty="0"/>
              <a:t> de huidige thread tot de loop volledig gereed is</a:t>
            </a:r>
          </a:p>
          <a:p>
            <a:r>
              <a:rPr lang="nl-BE" dirty="0"/>
              <a:t>=&gt; voornamelijk gebruiken als het om veel langdurige iteraties gaat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niet de moeite voor weinig snelle iteraties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berekent het optimale aantal </a:t>
            </a:r>
            <a:r>
              <a:rPr lang="nl-BE" dirty="0" err="1"/>
              <a:t>threads</a:t>
            </a:r>
            <a:r>
              <a:rPr lang="nl-BE" dirty="0"/>
              <a:t> volgens aantal processoren/</a:t>
            </a:r>
            <a:r>
              <a:rPr lang="nl-BE" dirty="0" err="1"/>
              <a:t>cores</a:t>
            </a:r>
            <a:endParaRPr lang="nl-BE" dirty="0"/>
          </a:p>
          <a:p>
            <a:endParaRPr lang="nl-BE" dirty="0"/>
          </a:p>
          <a:p>
            <a:r>
              <a:rPr lang="nl-BE" dirty="0"/>
              <a:t>mogelijkheid om een taak te stoppen door een </a:t>
            </a:r>
            <a:r>
              <a:rPr lang="nl-BE" dirty="0" err="1"/>
              <a:t>CancellationToken</a:t>
            </a:r>
            <a:r>
              <a:rPr lang="nl-BE" dirty="0"/>
              <a:t> door te geven</a:t>
            </a:r>
          </a:p>
          <a:p>
            <a:r>
              <a:rPr lang="nl-BE" dirty="0"/>
              <a:t>en deze te checken op </a:t>
            </a:r>
            <a:r>
              <a:rPr lang="nl-BE" dirty="0" err="1"/>
              <a:t>IsCancellationRequested</a:t>
            </a:r>
            <a:endParaRPr lang="nl-BE" dirty="0"/>
          </a:p>
          <a:p>
            <a:r>
              <a:rPr lang="nl-BE" dirty="0"/>
              <a:t>=&gt; </a:t>
            </a:r>
            <a:r>
              <a:rPr lang="nl-BE" dirty="0" err="1"/>
              <a:t>ThrowIfCancellationRequested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=== </a:t>
            </a:r>
            <a:r>
              <a:rPr lang="nl-BE" dirty="0" err="1"/>
              <a:t>async</a:t>
            </a:r>
            <a:r>
              <a:rPr lang="nl-BE" dirty="0"/>
              <a:t>/</a:t>
            </a:r>
            <a:r>
              <a:rPr lang="nl-BE" dirty="0" err="1"/>
              <a:t>await</a:t>
            </a:r>
            <a:r>
              <a:rPr lang="nl-BE" dirty="0"/>
              <a:t> ===</a:t>
            </a:r>
          </a:p>
          <a:p>
            <a:endParaRPr lang="nl-BE" dirty="0"/>
          </a:p>
          <a:p>
            <a:r>
              <a:rPr lang="nl-BE" dirty="0"/>
              <a:t>makkelijkere manier om met de TPL te 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36506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=== TPL ===</a:t>
            </a:r>
          </a:p>
          <a:p>
            <a:endParaRPr lang="nl-BE" dirty="0"/>
          </a:p>
          <a:p>
            <a:r>
              <a:rPr lang="nl-BE" dirty="0"/>
              <a:t>Vroeger: </a:t>
            </a:r>
            <a:r>
              <a:rPr lang="nl-BE" dirty="0" err="1"/>
              <a:t>System.Threading</a:t>
            </a:r>
            <a:r>
              <a:rPr lang="nl-BE" dirty="0"/>
              <a:t> dingen</a:t>
            </a:r>
          </a:p>
          <a:p>
            <a:r>
              <a:rPr lang="nl-BE" dirty="0"/>
              <a:t>Nu: makkelijker om meerdere zaken tegelijk te doen via de TPL</a:t>
            </a:r>
          </a:p>
          <a:p>
            <a:endParaRPr lang="nl-BE" dirty="0"/>
          </a:p>
          <a:p>
            <a:r>
              <a:rPr lang="nl-BE" dirty="0"/>
              <a:t>new </a:t>
            </a:r>
            <a:r>
              <a:rPr lang="nl-BE" dirty="0" err="1"/>
              <a:t>Task</a:t>
            </a:r>
            <a:r>
              <a:rPr lang="nl-BE" dirty="0"/>
              <a:t>(Action action); en dan Start()</a:t>
            </a:r>
          </a:p>
          <a:p>
            <a:r>
              <a:rPr lang="nl-BE" dirty="0"/>
              <a:t>of beter:</a:t>
            </a:r>
          </a:p>
          <a:p>
            <a:r>
              <a:rPr lang="nl-BE" dirty="0" err="1"/>
              <a:t>Task.Factory.StartNew</a:t>
            </a:r>
            <a:r>
              <a:rPr lang="nl-BE" dirty="0"/>
              <a:t>(Action action)</a:t>
            </a:r>
          </a:p>
          <a:p>
            <a:endParaRPr lang="nl-BE" dirty="0"/>
          </a:p>
          <a:p>
            <a:r>
              <a:rPr lang="nl-BE" dirty="0"/>
              <a:t>mogelijkheid om </a:t>
            </a:r>
            <a:r>
              <a:rPr lang="nl-BE" dirty="0" err="1"/>
              <a:t>tasks</a:t>
            </a:r>
            <a:r>
              <a:rPr lang="nl-BE" dirty="0"/>
              <a:t> aan elkaar te </a:t>
            </a:r>
            <a:r>
              <a:rPr lang="nl-BE" dirty="0" err="1"/>
              <a:t>chainen</a:t>
            </a:r>
            <a:endParaRPr lang="nl-BE" dirty="0"/>
          </a:p>
          <a:p>
            <a:r>
              <a:rPr lang="nl-BE" dirty="0"/>
              <a:t>.</a:t>
            </a:r>
            <a:r>
              <a:rPr lang="nl-BE" dirty="0" err="1"/>
              <a:t>ContinueWith</a:t>
            </a:r>
            <a:r>
              <a:rPr lang="nl-BE" dirty="0"/>
              <a:t>(Action&lt;</a:t>
            </a:r>
            <a:r>
              <a:rPr lang="nl-BE" dirty="0" err="1"/>
              <a:t>Task</a:t>
            </a:r>
            <a:r>
              <a:rPr lang="nl-BE" dirty="0"/>
              <a:t>&gt; action)</a:t>
            </a:r>
          </a:p>
          <a:p>
            <a:endParaRPr lang="nl-BE" dirty="0"/>
          </a:p>
          <a:p>
            <a:r>
              <a:rPr lang="nl-BE" dirty="0"/>
              <a:t>mogelijk om te wachten op meerdere taken om gereed te zijn:</a:t>
            </a:r>
          </a:p>
          <a:p>
            <a:r>
              <a:rPr lang="nl-BE" dirty="0" err="1"/>
              <a:t>Task.WaitAll</a:t>
            </a:r>
            <a:r>
              <a:rPr lang="nl-BE" dirty="0"/>
              <a:t>(</a:t>
            </a:r>
            <a:r>
              <a:rPr lang="nl-BE" dirty="0" err="1"/>
              <a:t>params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[] </a:t>
            </a:r>
            <a:r>
              <a:rPr lang="nl-BE" dirty="0" err="1"/>
              <a:t>tasks</a:t>
            </a:r>
            <a:r>
              <a:rPr lang="nl-BE" dirty="0"/>
              <a:t>)</a:t>
            </a:r>
          </a:p>
          <a:p>
            <a:endParaRPr lang="nl-BE" dirty="0"/>
          </a:p>
          <a:p>
            <a:r>
              <a:rPr lang="nl-BE" dirty="0" err="1"/>
              <a:t>Parallel.ForEach</a:t>
            </a:r>
            <a:r>
              <a:rPr lang="nl-BE" dirty="0"/>
              <a:t>: parallel doorlopen </a:t>
            </a:r>
            <a:r>
              <a:rPr lang="nl-BE" dirty="0" err="1"/>
              <a:t>IEnumerable</a:t>
            </a:r>
            <a:r>
              <a:rPr lang="nl-BE" dirty="0"/>
              <a:t> (in "willekeurige" volgorde),</a:t>
            </a:r>
          </a:p>
          <a:p>
            <a:r>
              <a:rPr lang="nl-BE" dirty="0" err="1"/>
              <a:t>blocking</a:t>
            </a:r>
            <a:r>
              <a:rPr lang="nl-BE" dirty="0"/>
              <a:t> de huidige thread tot de loop volledig gereed is</a:t>
            </a:r>
          </a:p>
          <a:p>
            <a:r>
              <a:rPr lang="nl-BE" dirty="0"/>
              <a:t>=&gt; voornamelijk gebruiken als het om veel langdurige iteraties gaat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niet de moeite voor weinig snelle iteraties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berekent het optimale aantal </a:t>
            </a:r>
            <a:r>
              <a:rPr lang="nl-BE" dirty="0" err="1"/>
              <a:t>threads</a:t>
            </a:r>
            <a:r>
              <a:rPr lang="nl-BE" dirty="0"/>
              <a:t> volgens aantal processoren/</a:t>
            </a:r>
            <a:r>
              <a:rPr lang="nl-BE" dirty="0" err="1"/>
              <a:t>cores</a:t>
            </a:r>
            <a:endParaRPr lang="nl-BE" dirty="0"/>
          </a:p>
          <a:p>
            <a:endParaRPr lang="nl-BE" dirty="0"/>
          </a:p>
          <a:p>
            <a:r>
              <a:rPr lang="nl-BE" dirty="0"/>
              <a:t>mogelijkheid om een taak te stoppen door een </a:t>
            </a:r>
            <a:r>
              <a:rPr lang="nl-BE" dirty="0" err="1"/>
              <a:t>CancellationToken</a:t>
            </a:r>
            <a:r>
              <a:rPr lang="nl-BE" dirty="0"/>
              <a:t> door te geven</a:t>
            </a:r>
          </a:p>
          <a:p>
            <a:r>
              <a:rPr lang="nl-BE" dirty="0"/>
              <a:t>en deze te checken op </a:t>
            </a:r>
            <a:r>
              <a:rPr lang="nl-BE" dirty="0" err="1"/>
              <a:t>IsCancellationRequested</a:t>
            </a:r>
            <a:endParaRPr lang="nl-BE" dirty="0"/>
          </a:p>
          <a:p>
            <a:r>
              <a:rPr lang="nl-BE" dirty="0"/>
              <a:t>=&gt; </a:t>
            </a:r>
            <a:r>
              <a:rPr lang="nl-BE" dirty="0" err="1"/>
              <a:t>ThrowIfCancellationRequested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=== </a:t>
            </a:r>
            <a:r>
              <a:rPr lang="nl-BE" dirty="0" err="1"/>
              <a:t>async</a:t>
            </a:r>
            <a:r>
              <a:rPr lang="nl-BE" dirty="0"/>
              <a:t>/</a:t>
            </a:r>
            <a:r>
              <a:rPr lang="nl-BE" dirty="0" err="1"/>
              <a:t>await</a:t>
            </a:r>
            <a:r>
              <a:rPr lang="nl-BE" dirty="0"/>
              <a:t> ===</a:t>
            </a:r>
          </a:p>
          <a:p>
            <a:endParaRPr lang="nl-BE" dirty="0"/>
          </a:p>
          <a:p>
            <a:r>
              <a:rPr lang="nl-BE" dirty="0"/>
              <a:t>makkelijkere manier om met de TPL te 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15733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49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87846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50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105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=== TPL ===</a:t>
            </a:r>
          </a:p>
          <a:p>
            <a:endParaRPr lang="nl-BE" dirty="0"/>
          </a:p>
          <a:p>
            <a:r>
              <a:rPr lang="nl-BE" dirty="0"/>
              <a:t>Vroeger: </a:t>
            </a:r>
            <a:r>
              <a:rPr lang="nl-BE" dirty="0" err="1"/>
              <a:t>System.Threading</a:t>
            </a:r>
            <a:r>
              <a:rPr lang="nl-BE" dirty="0"/>
              <a:t> dingen</a:t>
            </a:r>
          </a:p>
          <a:p>
            <a:r>
              <a:rPr lang="nl-BE" dirty="0"/>
              <a:t>Nu: makkelijker om meerdere zaken tegelijk te doen via de TPL</a:t>
            </a:r>
          </a:p>
          <a:p>
            <a:endParaRPr lang="nl-BE" dirty="0"/>
          </a:p>
          <a:p>
            <a:r>
              <a:rPr lang="nl-BE" dirty="0"/>
              <a:t>new </a:t>
            </a:r>
            <a:r>
              <a:rPr lang="nl-BE" dirty="0" err="1"/>
              <a:t>Task</a:t>
            </a:r>
            <a:r>
              <a:rPr lang="nl-BE" dirty="0"/>
              <a:t>(Action action); en dan Start()</a:t>
            </a:r>
          </a:p>
          <a:p>
            <a:r>
              <a:rPr lang="nl-BE" dirty="0"/>
              <a:t>of beter:</a:t>
            </a:r>
          </a:p>
          <a:p>
            <a:r>
              <a:rPr lang="nl-BE" dirty="0" err="1"/>
              <a:t>Task.Factory.StartNew</a:t>
            </a:r>
            <a:r>
              <a:rPr lang="nl-BE" dirty="0"/>
              <a:t>(Action action)</a:t>
            </a:r>
          </a:p>
          <a:p>
            <a:endParaRPr lang="nl-BE" dirty="0"/>
          </a:p>
          <a:p>
            <a:r>
              <a:rPr lang="nl-BE" dirty="0"/>
              <a:t>mogelijkheid om </a:t>
            </a:r>
            <a:r>
              <a:rPr lang="nl-BE" dirty="0" err="1"/>
              <a:t>tasks</a:t>
            </a:r>
            <a:r>
              <a:rPr lang="nl-BE" dirty="0"/>
              <a:t> aan elkaar te </a:t>
            </a:r>
            <a:r>
              <a:rPr lang="nl-BE" dirty="0" err="1"/>
              <a:t>chainen</a:t>
            </a:r>
            <a:endParaRPr lang="nl-BE" dirty="0"/>
          </a:p>
          <a:p>
            <a:r>
              <a:rPr lang="nl-BE" dirty="0"/>
              <a:t>.</a:t>
            </a:r>
            <a:r>
              <a:rPr lang="nl-BE" dirty="0" err="1"/>
              <a:t>ContinueWith</a:t>
            </a:r>
            <a:r>
              <a:rPr lang="nl-BE" dirty="0"/>
              <a:t>(Action&lt;</a:t>
            </a:r>
            <a:r>
              <a:rPr lang="nl-BE" dirty="0" err="1"/>
              <a:t>Task</a:t>
            </a:r>
            <a:r>
              <a:rPr lang="nl-BE" dirty="0"/>
              <a:t>&gt; action)</a:t>
            </a:r>
          </a:p>
          <a:p>
            <a:endParaRPr lang="nl-BE" dirty="0"/>
          </a:p>
          <a:p>
            <a:r>
              <a:rPr lang="nl-BE" dirty="0"/>
              <a:t>mogelijk om te wachten op meerdere taken om gereed te zijn:</a:t>
            </a:r>
          </a:p>
          <a:p>
            <a:r>
              <a:rPr lang="nl-BE" dirty="0" err="1"/>
              <a:t>Task.WaitAll</a:t>
            </a:r>
            <a:r>
              <a:rPr lang="nl-BE" dirty="0"/>
              <a:t>(</a:t>
            </a:r>
            <a:r>
              <a:rPr lang="nl-BE" dirty="0" err="1"/>
              <a:t>params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[] </a:t>
            </a:r>
            <a:r>
              <a:rPr lang="nl-BE" dirty="0" err="1"/>
              <a:t>tasks</a:t>
            </a:r>
            <a:r>
              <a:rPr lang="nl-BE" dirty="0"/>
              <a:t>)</a:t>
            </a:r>
          </a:p>
          <a:p>
            <a:endParaRPr lang="nl-BE" dirty="0"/>
          </a:p>
          <a:p>
            <a:r>
              <a:rPr lang="nl-BE" dirty="0" err="1"/>
              <a:t>Parallel.ForEach</a:t>
            </a:r>
            <a:r>
              <a:rPr lang="nl-BE" dirty="0"/>
              <a:t>: parallel doorlopen </a:t>
            </a:r>
            <a:r>
              <a:rPr lang="nl-BE" dirty="0" err="1"/>
              <a:t>IEnumerable</a:t>
            </a:r>
            <a:r>
              <a:rPr lang="nl-BE" dirty="0"/>
              <a:t> (in "willekeurige" volgorde),</a:t>
            </a:r>
          </a:p>
          <a:p>
            <a:r>
              <a:rPr lang="nl-BE" dirty="0" err="1"/>
              <a:t>blocking</a:t>
            </a:r>
            <a:r>
              <a:rPr lang="nl-BE" dirty="0"/>
              <a:t> de huidige thread tot de loop volledig gereed is</a:t>
            </a:r>
          </a:p>
          <a:p>
            <a:r>
              <a:rPr lang="nl-BE" dirty="0"/>
              <a:t>=&gt; voornamelijk gebruiken als het om veel langdurige iteraties gaat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niet de moeite voor weinig snelle iteraties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berekent het optimale aantal </a:t>
            </a:r>
            <a:r>
              <a:rPr lang="nl-BE" dirty="0" err="1"/>
              <a:t>threads</a:t>
            </a:r>
            <a:r>
              <a:rPr lang="nl-BE" dirty="0"/>
              <a:t> volgens aantal processoren/</a:t>
            </a:r>
            <a:r>
              <a:rPr lang="nl-BE" dirty="0" err="1"/>
              <a:t>cores</a:t>
            </a:r>
            <a:endParaRPr lang="nl-BE" dirty="0"/>
          </a:p>
          <a:p>
            <a:endParaRPr lang="nl-BE" dirty="0"/>
          </a:p>
          <a:p>
            <a:r>
              <a:rPr lang="nl-BE" dirty="0"/>
              <a:t>mogelijkheid om een taak te stoppen door een </a:t>
            </a:r>
            <a:r>
              <a:rPr lang="nl-BE" dirty="0" err="1"/>
              <a:t>CancellationToken</a:t>
            </a:r>
            <a:r>
              <a:rPr lang="nl-BE" dirty="0"/>
              <a:t> door te geven</a:t>
            </a:r>
          </a:p>
          <a:p>
            <a:r>
              <a:rPr lang="nl-BE" dirty="0"/>
              <a:t>en deze te checken op </a:t>
            </a:r>
            <a:r>
              <a:rPr lang="nl-BE" dirty="0" err="1"/>
              <a:t>IsCancellationRequested</a:t>
            </a:r>
            <a:endParaRPr lang="nl-BE" dirty="0"/>
          </a:p>
          <a:p>
            <a:r>
              <a:rPr lang="nl-BE" dirty="0"/>
              <a:t>=&gt; </a:t>
            </a:r>
            <a:r>
              <a:rPr lang="nl-BE" dirty="0" err="1"/>
              <a:t>ThrowIfCancellationRequested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=== </a:t>
            </a:r>
            <a:r>
              <a:rPr lang="nl-BE" dirty="0" err="1"/>
              <a:t>async</a:t>
            </a:r>
            <a:r>
              <a:rPr lang="nl-BE" dirty="0"/>
              <a:t>/</a:t>
            </a:r>
            <a:r>
              <a:rPr lang="nl-BE" dirty="0" err="1"/>
              <a:t>await</a:t>
            </a:r>
            <a:r>
              <a:rPr lang="nl-BE" dirty="0"/>
              <a:t> ===</a:t>
            </a:r>
          </a:p>
          <a:p>
            <a:endParaRPr lang="nl-BE" dirty="0"/>
          </a:p>
          <a:p>
            <a:r>
              <a:rPr lang="nl-BE" dirty="0"/>
              <a:t>makkelijkere manier om met de TPL te 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51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2995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94454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52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733574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53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30885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54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239278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Hoe </a:t>
            </a:r>
            <a:r>
              <a:rPr lang="en-US" dirty="0" err="1"/>
              <a:t>zou</a:t>
            </a:r>
            <a:r>
              <a:rPr lang="en-US" dirty="0"/>
              <a:t> je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transactioneel</a:t>
            </a:r>
            <a:r>
              <a:rPr lang="en-US" dirty="0"/>
              <a:t> </a:t>
            </a:r>
            <a:r>
              <a:rPr lang="en-US" dirty="0" err="1"/>
              <a:t>oplossen</a:t>
            </a:r>
            <a:r>
              <a:rPr lang="en-US" dirty="0"/>
              <a:t>?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Wat </a:t>
            </a:r>
            <a:r>
              <a:rPr lang="en-US" dirty="0" err="1"/>
              <a:t>als</a:t>
            </a:r>
            <a:r>
              <a:rPr lang="en-US" dirty="0"/>
              <a:t> audit logging </a:t>
            </a:r>
            <a:r>
              <a:rPr lang="en-US" dirty="0" err="1"/>
              <a:t>misloopt</a:t>
            </a:r>
            <a:r>
              <a:rPr lang="en-US" dirty="0"/>
              <a:t>?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Queueing + fire and forget</a:t>
            </a:r>
          </a:p>
          <a:p>
            <a:pPr marL="1085850" lvl="2" indent="-171450">
              <a:buFontTx/>
              <a:buChar char="-"/>
            </a:pP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Wat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betaling</a:t>
            </a:r>
            <a:r>
              <a:rPr lang="en-US" dirty="0"/>
              <a:t> </a:t>
            </a:r>
            <a:r>
              <a:rPr lang="en-US" dirty="0" err="1"/>
              <a:t>misloopt</a:t>
            </a:r>
            <a:r>
              <a:rPr lang="en-US" dirty="0"/>
              <a:t>?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Audit log is reeds </a:t>
            </a:r>
            <a:r>
              <a:rPr lang="en-US" dirty="0" err="1"/>
              <a:t>uitgevoerd</a:t>
            </a:r>
            <a:r>
              <a:rPr lang="en-US" dirty="0"/>
              <a:t> =&gt; </a:t>
            </a:r>
            <a:r>
              <a:rPr lang="en-US" dirty="0" err="1"/>
              <a:t>geen</a:t>
            </a:r>
            <a:r>
              <a:rPr lang="en-US" dirty="0"/>
              <a:t> ramp, want is maar </a:t>
            </a:r>
            <a:r>
              <a:rPr lang="en-US" dirty="0" err="1"/>
              <a:t>een</a:t>
            </a:r>
            <a:r>
              <a:rPr lang="en-US" dirty="0"/>
              <a:t> log (</a:t>
            </a:r>
            <a:r>
              <a:rPr lang="en-US" dirty="0" err="1"/>
              <a:t>optioneel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error log, al dan </a:t>
            </a:r>
            <a:r>
              <a:rPr lang="en-US" dirty="0" err="1"/>
              <a:t>niet</a:t>
            </a:r>
            <a:r>
              <a:rPr lang="en-US" dirty="0"/>
              <a:t> via </a:t>
            </a:r>
            <a:r>
              <a:rPr lang="en-US" dirty="0" err="1"/>
              <a:t>een</a:t>
            </a:r>
            <a:r>
              <a:rPr lang="en-US" dirty="0"/>
              <a:t> queueing system, </a:t>
            </a:r>
            <a:r>
              <a:rPr lang="en-US" dirty="0" err="1"/>
              <a:t>achterna</a:t>
            </a:r>
            <a:r>
              <a:rPr lang="en-US" dirty="0"/>
              <a:t> </a:t>
            </a:r>
            <a:r>
              <a:rPr lang="en-US" dirty="0" err="1"/>
              <a:t>gestuurd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)</a:t>
            </a:r>
          </a:p>
          <a:p>
            <a:pPr marL="1085850" lvl="2" indent="-171450">
              <a:buFontTx/>
              <a:buChar char="-"/>
            </a:pP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Wat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bevestigingsmail</a:t>
            </a:r>
            <a:r>
              <a:rPr lang="en-US" dirty="0"/>
              <a:t> </a:t>
            </a:r>
            <a:r>
              <a:rPr lang="en-US" dirty="0" err="1"/>
              <a:t>misloopt</a:t>
            </a:r>
            <a:r>
              <a:rPr lang="en-US" dirty="0"/>
              <a:t>?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Betaling</a:t>
            </a:r>
            <a:r>
              <a:rPr lang="en-US" dirty="0"/>
              <a:t> is reeds </a:t>
            </a:r>
            <a:r>
              <a:rPr lang="en-US" dirty="0" err="1"/>
              <a:t>uitgevoerd</a:t>
            </a:r>
            <a:r>
              <a:rPr lang="en-US" dirty="0"/>
              <a:t> =&gt; </a:t>
            </a:r>
            <a:r>
              <a:rPr lang="en-US" dirty="0" err="1"/>
              <a:t>als</a:t>
            </a:r>
            <a:r>
              <a:rPr lang="en-US" dirty="0"/>
              <a:t> order nu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verzonden</a:t>
            </a:r>
            <a:r>
              <a:rPr lang="en-US" dirty="0"/>
              <a:t> </a:t>
            </a:r>
            <a:r>
              <a:rPr lang="en-US" dirty="0" err="1"/>
              <a:t>zou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klanten</a:t>
            </a:r>
            <a:r>
              <a:rPr lang="en-US" dirty="0"/>
              <a:t> </a:t>
            </a:r>
            <a:r>
              <a:rPr lang="en-US" dirty="0" err="1"/>
              <a:t>kwaad</a:t>
            </a:r>
            <a:r>
              <a:rPr lang="en-US" dirty="0"/>
              <a:t> =&gt; </a:t>
            </a:r>
          </a:p>
          <a:p>
            <a:pPr marL="1543050" lvl="3" indent="-171450">
              <a:buFontTx/>
              <a:buChar char="-"/>
            </a:pPr>
            <a:r>
              <a:rPr lang="en-US" dirty="0"/>
              <a:t>mail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beter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blocking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via </a:t>
            </a:r>
            <a:r>
              <a:rPr lang="en-US" dirty="0" err="1"/>
              <a:t>een</a:t>
            </a:r>
            <a:r>
              <a:rPr lang="en-US" dirty="0"/>
              <a:t> fire and forget </a:t>
            </a:r>
            <a:r>
              <a:rPr lang="en-US" dirty="0" err="1"/>
              <a:t>strategie</a:t>
            </a:r>
            <a:r>
              <a:rPr lang="en-US" dirty="0"/>
              <a:t> </a:t>
            </a:r>
            <a:r>
              <a:rPr lang="en-US" dirty="0" err="1"/>
              <a:t>verzonden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(al dan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gequeued</a:t>
            </a:r>
            <a:r>
              <a:rPr lang="en-US" dirty="0"/>
              <a:t>)</a:t>
            </a:r>
          </a:p>
          <a:p>
            <a:pPr marL="1543050" lvl="3" indent="-171450">
              <a:buFontTx/>
              <a:buChar char="-"/>
            </a:pPr>
            <a:r>
              <a:rPr lang="en-US" dirty="0" err="1"/>
              <a:t>Moest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falen</a:t>
            </a:r>
            <a:r>
              <a:rPr lang="en-US" dirty="0"/>
              <a:t> is het </a:t>
            </a:r>
            <a:r>
              <a:rPr lang="en-US" dirty="0" err="1"/>
              <a:t>nog</a:t>
            </a:r>
            <a:r>
              <a:rPr lang="en-US" dirty="0"/>
              <a:t> steeds </a:t>
            </a:r>
            <a:r>
              <a:rPr lang="en-US" dirty="0" err="1"/>
              <a:t>geen</a:t>
            </a:r>
            <a:r>
              <a:rPr lang="en-US" dirty="0"/>
              <a:t> ramp, dan </a:t>
            </a:r>
            <a:r>
              <a:rPr lang="en-US" dirty="0" err="1"/>
              <a:t>krijgt</a:t>
            </a:r>
            <a:r>
              <a:rPr lang="en-US" dirty="0"/>
              <a:t> het </a:t>
            </a:r>
            <a:r>
              <a:rPr lang="en-US" dirty="0" err="1"/>
              <a:t>bedrijf</a:t>
            </a:r>
            <a:r>
              <a:rPr lang="en-US" dirty="0"/>
              <a:t> </a:t>
            </a:r>
            <a:r>
              <a:rPr lang="en-US" dirty="0" err="1"/>
              <a:t>mogelijk</a:t>
            </a:r>
            <a:r>
              <a:rPr lang="en-US" dirty="0"/>
              <a:t> </a:t>
            </a:r>
            <a:r>
              <a:rPr lang="en-US" dirty="0" err="1"/>
              <a:t>enkel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aantal</a:t>
            </a:r>
            <a:r>
              <a:rPr lang="en-US" dirty="0"/>
              <a:t> </a:t>
            </a:r>
            <a:r>
              <a:rPr lang="en-US" dirty="0" err="1"/>
              <a:t>vragen</a:t>
            </a:r>
            <a:r>
              <a:rPr lang="en-US" dirty="0"/>
              <a:t> via mail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behandelen</a:t>
            </a:r>
            <a:endParaRPr lang="en-US" dirty="0"/>
          </a:p>
          <a:p>
            <a:pPr marL="1085850" lvl="2" indent="-171450">
              <a:buFontTx/>
              <a:buChar char="-"/>
            </a:pP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Wat </a:t>
            </a:r>
            <a:r>
              <a:rPr lang="en-US" dirty="0" err="1"/>
              <a:t>als</a:t>
            </a:r>
            <a:r>
              <a:rPr lang="en-US" dirty="0"/>
              <a:t> order processing </a:t>
            </a:r>
            <a:r>
              <a:rPr lang="en-US" dirty="0" err="1"/>
              <a:t>zelf</a:t>
            </a:r>
            <a:r>
              <a:rPr lang="en-US" dirty="0"/>
              <a:t> </a:t>
            </a:r>
            <a:r>
              <a:rPr lang="en-US" dirty="0" err="1"/>
              <a:t>misloopt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het </a:t>
            </a:r>
            <a:r>
              <a:rPr lang="en-US" dirty="0" err="1"/>
              <a:t>aanvaarden</a:t>
            </a:r>
            <a:r>
              <a:rPr lang="en-US" dirty="0"/>
              <a:t> van de </a:t>
            </a:r>
            <a:r>
              <a:rPr lang="en-US" dirty="0" err="1"/>
              <a:t>betaling</a:t>
            </a:r>
            <a:r>
              <a:rPr lang="en-US" dirty="0"/>
              <a:t>?</a:t>
            </a:r>
          </a:p>
          <a:p>
            <a:pPr marL="1085850" lvl="2" indent="-171450">
              <a:buFontTx/>
              <a:buChar char="-"/>
            </a:pPr>
            <a:endParaRPr lang="en-US" dirty="0"/>
          </a:p>
          <a:p>
            <a:pPr marL="628650" lvl="1" indent="-171450">
              <a:buFontTx/>
              <a:buChar char="-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55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395202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56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65260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57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010991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58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972614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59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56102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60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342084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61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0158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5192462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62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379289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63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757808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65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030052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66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327306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67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50502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68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88963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69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2045457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70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4935335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Export is optioneel, zie </a:t>
            </a:r>
            <a:r>
              <a:rPr lang="nl-BE"/>
              <a:t>volgende slide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71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377734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* Certificaat en paswoord zijn bij development optioneel, als je deze niet doorgeeft wordt er teruggevallen op het </a:t>
            </a:r>
            <a:r>
              <a:rPr lang="en-US" dirty="0"/>
              <a:t>ASP.NET Core HTTPS development certificate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72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885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944546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74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7457018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75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937807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HttpClient</a:t>
            </a:r>
            <a:r>
              <a:rPr lang="nl-BE" dirty="0"/>
              <a:t> </a:t>
            </a:r>
            <a:r>
              <a:rPr lang="nl-BE" dirty="0" err="1"/>
              <a:t>vs</a:t>
            </a:r>
            <a:r>
              <a:rPr lang="nl-BE" dirty="0"/>
              <a:t> </a:t>
            </a:r>
            <a:r>
              <a:rPr lang="nl-BE" dirty="0" err="1"/>
              <a:t>HttpClientFactory</a:t>
            </a:r>
            <a:r>
              <a:rPr lang="nl-BE" dirty="0"/>
              <a:t> (</a:t>
            </a:r>
            <a:r>
              <a:rPr lang="nl-BE" dirty="0" err="1"/>
              <a:t>PromotionFinder</a:t>
            </a:r>
            <a:r>
              <a:rPr lang="nl-BE" dirty="0"/>
              <a:t>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76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084073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77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37552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78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848262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Polly (</a:t>
            </a:r>
            <a:r>
              <a:rPr lang="nl-BE" dirty="0" err="1"/>
              <a:t>PromotionFinder</a:t>
            </a:r>
            <a:r>
              <a:rPr lang="nl-BE" dirty="0"/>
              <a:t> + </a:t>
            </a:r>
            <a:r>
              <a:rPr lang="nl-BE" dirty="0" err="1"/>
              <a:t>WebShop</a:t>
            </a:r>
            <a:r>
              <a:rPr lang="nl-BE" dirty="0"/>
              <a:t> met crash)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79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821370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83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311140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84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425661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85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631170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86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1234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887809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87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500027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88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071492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89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648408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90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1310825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91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463456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92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819183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93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891729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Demo </a:t>
            </a:r>
            <a:r>
              <a:rPr lang="nl-BE" dirty="0" err="1"/>
              <a:t>NHibernate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94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088122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95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241675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96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60213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520616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Analoog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index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boek</a:t>
            </a:r>
            <a:r>
              <a:rPr lang="en-US" dirty="0"/>
              <a:t>: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boek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index </a:t>
            </a:r>
            <a:r>
              <a:rPr lang="en-US" dirty="0" err="1"/>
              <a:t>heeft</a:t>
            </a:r>
            <a:r>
              <a:rPr lang="en-US" dirty="0"/>
              <a:t> is het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makkelijker</a:t>
            </a:r>
            <a:r>
              <a:rPr lang="en-US" dirty="0"/>
              <a:t> om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bepaald</a:t>
            </a:r>
            <a:r>
              <a:rPr lang="en-US" dirty="0"/>
              <a:t> </a:t>
            </a:r>
            <a:r>
              <a:rPr lang="en-US" dirty="0" err="1"/>
              <a:t>hoofdstuk</a:t>
            </a:r>
            <a:r>
              <a:rPr lang="en-US" dirty="0"/>
              <a:t> </a:t>
            </a:r>
            <a:r>
              <a:rPr lang="en-US" dirty="0" err="1"/>
              <a:t>terug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vinden</a:t>
            </a:r>
            <a:r>
              <a:rPr lang="en-US" dirty="0"/>
              <a:t>.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97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249944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Basics: host, port, username, password</a:t>
            </a:r>
          </a:p>
          <a:p>
            <a:r>
              <a:rPr lang="nl-BE" dirty="0"/>
              <a:t>Security: </a:t>
            </a:r>
            <a:r>
              <a:rPr lang="nl-BE" dirty="0" err="1"/>
              <a:t>enable</a:t>
            </a:r>
            <a:r>
              <a:rPr lang="nl-BE" dirty="0"/>
              <a:t> SSL, </a:t>
            </a:r>
            <a:r>
              <a:rPr lang="nl-BE" dirty="0" err="1"/>
              <a:t>certificate</a:t>
            </a:r>
            <a:r>
              <a:rPr lang="nl-BE" dirty="0"/>
              <a:t> options, …</a:t>
            </a:r>
          </a:p>
          <a:p>
            <a:r>
              <a:rPr lang="nl-BE" dirty="0" err="1"/>
              <a:t>Timeout</a:t>
            </a:r>
            <a:r>
              <a:rPr lang="nl-BE" dirty="0"/>
              <a:t>: </a:t>
            </a:r>
            <a:r>
              <a:rPr lang="en-US" dirty="0"/>
              <a:t>The time to wait (in seconds) while trying to establish a connection before terminating the attempt and generating an error.</a:t>
            </a:r>
          </a:p>
          <a:p>
            <a:r>
              <a:rPr lang="nl-BE" dirty="0" err="1"/>
              <a:t>Command</a:t>
            </a:r>
            <a:r>
              <a:rPr lang="nl-BE" dirty="0"/>
              <a:t> </a:t>
            </a:r>
            <a:r>
              <a:rPr lang="nl-BE" dirty="0" err="1"/>
              <a:t>Timeout</a:t>
            </a:r>
            <a:r>
              <a:rPr lang="nl-BE" dirty="0"/>
              <a:t>: </a:t>
            </a:r>
            <a:r>
              <a:rPr lang="en-US" dirty="0"/>
              <a:t>The time to wait (in seconds) while trying to execute a command before terminating the attempt and generating an error.</a:t>
            </a:r>
          </a:p>
          <a:p>
            <a:r>
              <a:rPr lang="en-US" dirty="0"/>
              <a:t>Performance: buffer sizes and more</a:t>
            </a:r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98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297196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99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338466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100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346192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101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697304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102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438150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103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169326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106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846075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107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9903560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109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7784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EE55B9-B3B6-0645-ABC0-A560B7208D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2810"/>
          <a:stretch/>
        </p:blipFill>
        <p:spPr>
          <a:xfrm>
            <a:off x="-1" y="1"/>
            <a:ext cx="9271221" cy="5143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9314B00-13AB-A745-A818-4D021550CD17}"/>
              </a:ext>
            </a:extLst>
          </p:cNvPr>
          <p:cNvSpPr/>
          <p:nvPr userDrawn="1"/>
        </p:nvSpPr>
        <p:spPr>
          <a:xfrm>
            <a:off x="0" y="812186"/>
            <a:ext cx="9271221" cy="3519128"/>
          </a:xfrm>
          <a:prstGeom prst="rect">
            <a:avLst/>
          </a:prstGeom>
          <a:solidFill>
            <a:srgbClr val="F5822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1468ED-6878-EA42-8A5A-26CC5B5A86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03289" y="3672342"/>
            <a:ext cx="5868750" cy="22054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8522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 Titel +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1" y="0"/>
            <a:ext cx="9144000" cy="4505295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" name="Tijdelijke aanduiding voor titel 1">
            <a:extLst>
              <a:ext uri="{FF2B5EF4-FFF2-40B4-BE49-F238E27FC236}">
                <a16:creationId xmlns:a16="http://schemas.microsoft.com/office/drawing/2014/main" id="{D95BC958-62FD-104B-9CD3-562F5CC7E4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64890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 Titel + visua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0" y="0"/>
            <a:ext cx="9218341" cy="521877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6" name="Tijdelijke aanduiding voor tekst 3"/>
          <p:cNvSpPr>
            <a:spLocks noGrp="1"/>
          </p:cNvSpPr>
          <p:nvPr>
            <p:ph type="body" sz="quarter" idx="11"/>
          </p:nvPr>
        </p:nvSpPr>
        <p:spPr>
          <a:xfrm>
            <a:off x="454026" y="1930210"/>
            <a:ext cx="4110540" cy="1630746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679580B4-8057-2B45-A256-82371E16F6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88495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Titel + team v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Rechte verbindingslijn 6"/>
          <p:cNvCxnSpPr/>
          <p:nvPr userDrawn="1"/>
        </p:nvCxnSpPr>
        <p:spPr>
          <a:xfrm>
            <a:off x="3189659" y="744258"/>
            <a:ext cx="0" cy="3800787"/>
          </a:xfrm>
          <a:prstGeom prst="line">
            <a:avLst/>
          </a:prstGeom>
          <a:noFill/>
          <a:ln w="19050" cap="flat" cmpd="sng">
            <a:solidFill>
              <a:srgbClr val="F5822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Rechte verbindingslijn 7"/>
          <p:cNvCxnSpPr/>
          <p:nvPr userDrawn="1"/>
        </p:nvCxnSpPr>
        <p:spPr>
          <a:xfrm>
            <a:off x="6017869" y="744258"/>
            <a:ext cx="0" cy="3800787"/>
          </a:xfrm>
          <a:prstGeom prst="lin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Tijdelijke aanduiding voor afbeelding 18"/>
          <p:cNvSpPr>
            <a:spLocks noGrp="1"/>
          </p:cNvSpPr>
          <p:nvPr>
            <p:ph type="pic" sz="quarter" idx="15"/>
          </p:nvPr>
        </p:nvSpPr>
        <p:spPr>
          <a:xfrm>
            <a:off x="4153759" y="804680"/>
            <a:ext cx="892748" cy="1159256"/>
          </a:xfrm>
          <a:prstGeom prst="rect">
            <a:avLst/>
          </a:prstGeom>
          <a:ln w="12700" cmpd="sng">
            <a:solidFill>
              <a:schemeClr val="accent2"/>
            </a:solidFill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7" hasCustomPrompt="1"/>
          </p:nvPr>
        </p:nvSpPr>
        <p:spPr>
          <a:xfrm>
            <a:off x="3304133" y="2033749"/>
            <a:ext cx="2592000" cy="216000"/>
          </a:xfrm>
        </p:spPr>
        <p:txBody>
          <a:bodyPr anchor="ctr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33" name="Tijdelijke aanduiding voor tekst 2"/>
          <p:cNvSpPr>
            <a:spLocks noGrp="1"/>
          </p:cNvSpPr>
          <p:nvPr>
            <p:ph type="body" sz="quarter" idx="18" hasCustomPrompt="1"/>
          </p:nvPr>
        </p:nvSpPr>
        <p:spPr>
          <a:xfrm>
            <a:off x="3311396" y="2269255"/>
            <a:ext cx="2592000" cy="216000"/>
          </a:xfrm>
        </p:spPr>
        <p:txBody>
          <a:bodyPr anchor="ctr"/>
          <a:lstStyle>
            <a:lvl1pPr marL="0" indent="0" algn="ctr">
              <a:buNone/>
              <a:defRPr sz="1200" b="0"/>
            </a:lvl1pPr>
          </a:lstStyle>
          <a:p>
            <a:pPr lvl="0"/>
            <a:r>
              <a:rPr lang="nl-NL" dirty="0"/>
              <a:t>Rol</a:t>
            </a:r>
          </a:p>
        </p:txBody>
      </p:sp>
      <p:sp>
        <p:nvSpPr>
          <p:cNvPr id="35" name="Tijdelijke aanduiding voor inhoud 2"/>
          <p:cNvSpPr>
            <a:spLocks noGrp="1"/>
          </p:cNvSpPr>
          <p:nvPr>
            <p:ph sz="half" idx="34" hasCustomPrompt="1"/>
          </p:nvPr>
        </p:nvSpPr>
        <p:spPr>
          <a:xfrm>
            <a:off x="3311396" y="2771068"/>
            <a:ext cx="2584737" cy="1773977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36" name="Tijdelijke aanduiding voor afbeelding 18"/>
          <p:cNvSpPr>
            <a:spLocks noGrp="1"/>
          </p:cNvSpPr>
          <p:nvPr>
            <p:ph type="pic" sz="quarter" idx="35"/>
          </p:nvPr>
        </p:nvSpPr>
        <p:spPr>
          <a:xfrm>
            <a:off x="6989232" y="803745"/>
            <a:ext cx="892748" cy="1159256"/>
          </a:xfrm>
          <a:prstGeom prst="rect">
            <a:avLst/>
          </a:prstGeom>
          <a:ln w="12700" cmpd="sng">
            <a:solidFill>
              <a:schemeClr val="accent2"/>
            </a:solidFill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7" name="Tijdelijke aanduiding voor tekst 2"/>
          <p:cNvSpPr>
            <a:spLocks noGrp="1"/>
          </p:cNvSpPr>
          <p:nvPr>
            <p:ph type="body" sz="quarter" idx="36" hasCustomPrompt="1"/>
          </p:nvPr>
        </p:nvSpPr>
        <p:spPr>
          <a:xfrm>
            <a:off x="6139606" y="2032814"/>
            <a:ext cx="2592000" cy="216000"/>
          </a:xfrm>
        </p:spPr>
        <p:txBody>
          <a:bodyPr anchor="ctr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38" name="Tijdelijke aanduiding voor tekst 2"/>
          <p:cNvSpPr>
            <a:spLocks noGrp="1"/>
          </p:cNvSpPr>
          <p:nvPr>
            <p:ph type="body" sz="quarter" idx="37" hasCustomPrompt="1"/>
          </p:nvPr>
        </p:nvSpPr>
        <p:spPr>
          <a:xfrm>
            <a:off x="6146869" y="2268320"/>
            <a:ext cx="2592000" cy="216000"/>
          </a:xfrm>
        </p:spPr>
        <p:txBody>
          <a:bodyPr anchor="ctr"/>
          <a:lstStyle>
            <a:lvl1pPr marL="0" indent="0" algn="ctr">
              <a:buNone/>
              <a:defRPr sz="1200" b="0"/>
            </a:lvl1pPr>
          </a:lstStyle>
          <a:p>
            <a:pPr lvl="0"/>
            <a:r>
              <a:rPr lang="nl-NL" dirty="0"/>
              <a:t>Rol</a:t>
            </a:r>
          </a:p>
        </p:txBody>
      </p:sp>
      <p:sp>
        <p:nvSpPr>
          <p:cNvPr id="39" name="Tijdelijke aanduiding voor inhoud 2"/>
          <p:cNvSpPr>
            <a:spLocks noGrp="1"/>
          </p:cNvSpPr>
          <p:nvPr>
            <p:ph sz="half" idx="38" hasCustomPrompt="1"/>
          </p:nvPr>
        </p:nvSpPr>
        <p:spPr>
          <a:xfrm>
            <a:off x="6146869" y="2770133"/>
            <a:ext cx="2584737" cy="1773977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40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1311023" y="804680"/>
            <a:ext cx="892748" cy="1159256"/>
          </a:xfrm>
          <a:prstGeom prst="rect">
            <a:avLst/>
          </a:prstGeom>
          <a:ln w="12700" cmpd="sng">
            <a:solidFill>
              <a:schemeClr val="accent2"/>
            </a:solidFill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1" name="Tijdelijke aanduiding voor tekst 2"/>
          <p:cNvSpPr>
            <a:spLocks noGrp="1"/>
          </p:cNvSpPr>
          <p:nvPr>
            <p:ph type="body" sz="quarter" idx="40" hasCustomPrompt="1"/>
          </p:nvPr>
        </p:nvSpPr>
        <p:spPr>
          <a:xfrm>
            <a:off x="461397" y="2033749"/>
            <a:ext cx="2592000" cy="216000"/>
          </a:xfrm>
        </p:spPr>
        <p:txBody>
          <a:bodyPr anchor="ctr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42" name="Tijdelijke aanduiding voor tekst 2"/>
          <p:cNvSpPr>
            <a:spLocks noGrp="1"/>
          </p:cNvSpPr>
          <p:nvPr>
            <p:ph type="body" sz="quarter" idx="41" hasCustomPrompt="1"/>
          </p:nvPr>
        </p:nvSpPr>
        <p:spPr>
          <a:xfrm>
            <a:off x="468660" y="2269255"/>
            <a:ext cx="2592000" cy="216000"/>
          </a:xfrm>
        </p:spPr>
        <p:txBody>
          <a:bodyPr anchor="ctr"/>
          <a:lstStyle>
            <a:lvl1pPr marL="0" indent="0" algn="ctr">
              <a:buNone/>
              <a:defRPr sz="1200" b="0"/>
            </a:lvl1pPr>
          </a:lstStyle>
          <a:p>
            <a:pPr lvl="0"/>
            <a:r>
              <a:rPr lang="nl-NL" dirty="0"/>
              <a:t>Rol</a:t>
            </a:r>
          </a:p>
        </p:txBody>
      </p:sp>
      <p:sp>
        <p:nvSpPr>
          <p:cNvPr id="43" name="Tijdelijke aanduiding voor inhoud 2"/>
          <p:cNvSpPr>
            <a:spLocks noGrp="1"/>
          </p:cNvSpPr>
          <p:nvPr>
            <p:ph sz="half" idx="42" hasCustomPrompt="1"/>
          </p:nvPr>
        </p:nvSpPr>
        <p:spPr>
          <a:xfrm>
            <a:off x="468660" y="2771068"/>
            <a:ext cx="2584737" cy="1773977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17" name="Tijdelijke aanduiding voor titel 1">
            <a:extLst>
              <a:ext uri="{FF2B5EF4-FFF2-40B4-BE49-F238E27FC236}">
                <a16:creationId xmlns:a16="http://schemas.microsoft.com/office/drawing/2014/main" id="{A0049816-3D53-664F-A9D1-5B3176C759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40522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 Titel + team v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759549" y="109814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1" name="Tijdelijke aanduiding voor tekst 2"/>
          <p:cNvSpPr>
            <a:spLocks noGrp="1"/>
          </p:cNvSpPr>
          <p:nvPr>
            <p:ph type="body" sz="quarter" idx="40" hasCustomPrompt="1"/>
          </p:nvPr>
        </p:nvSpPr>
        <p:spPr>
          <a:xfrm>
            <a:off x="171769" y="2372007"/>
            <a:ext cx="2068308" cy="216000"/>
          </a:xfrm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12" name="Tijdelijke aanduiding voor afbeelding 18"/>
          <p:cNvSpPr>
            <a:spLocks noGrp="1"/>
          </p:cNvSpPr>
          <p:nvPr>
            <p:ph type="pic" sz="quarter" idx="43"/>
          </p:nvPr>
        </p:nvSpPr>
        <p:spPr>
          <a:xfrm>
            <a:off x="3018702" y="109814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13" name="Tijdelijke aanduiding voor tekst 2"/>
          <p:cNvSpPr>
            <a:spLocks noGrp="1"/>
          </p:cNvSpPr>
          <p:nvPr>
            <p:ph type="body" sz="quarter" idx="44" hasCustomPrompt="1"/>
          </p:nvPr>
        </p:nvSpPr>
        <p:spPr>
          <a:xfrm>
            <a:off x="2430922" y="2372007"/>
            <a:ext cx="2068308" cy="216000"/>
          </a:xfrm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15" name="Tijdelijke aanduiding voor afbeelding 18"/>
          <p:cNvSpPr>
            <a:spLocks noGrp="1"/>
          </p:cNvSpPr>
          <p:nvPr>
            <p:ph type="pic" sz="quarter" idx="46"/>
          </p:nvPr>
        </p:nvSpPr>
        <p:spPr>
          <a:xfrm>
            <a:off x="5277855" y="109814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16" name="Tijdelijke aanduiding voor tekst 2"/>
          <p:cNvSpPr>
            <a:spLocks noGrp="1"/>
          </p:cNvSpPr>
          <p:nvPr>
            <p:ph type="body" sz="quarter" idx="47" hasCustomPrompt="1"/>
          </p:nvPr>
        </p:nvSpPr>
        <p:spPr>
          <a:xfrm>
            <a:off x="4690075" y="2372007"/>
            <a:ext cx="2068308" cy="216000"/>
          </a:xfrm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18" name="Tijdelijke aanduiding voor afbeelding 18"/>
          <p:cNvSpPr>
            <a:spLocks noGrp="1"/>
          </p:cNvSpPr>
          <p:nvPr>
            <p:ph type="pic" sz="quarter" idx="49"/>
          </p:nvPr>
        </p:nvSpPr>
        <p:spPr>
          <a:xfrm>
            <a:off x="7537008" y="109814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20" name="Tijdelijke aanduiding voor tekst 2"/>
          <p:cNvSpPr>
            <a:spLocks noGrp="1"/>
          </p:cNvSpPr>
          <p:nvPr>
            <p:ph type="body" sz="quarter" idx="50" hasCustomPrompt="1"/>
          </p:nvPr>
        </p:nvSpPr>
        <p:spPr>
          <a:xfrm>
            <a:off x="6949228" y="2372007"/>
            <a:ext cx="2068308" cy="216000"/>
          </a:xfrm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52" hasCustomPrompt="1"/>
          </p:nvPr>
        </p:nvSpPr>
        <p:spPr>
          <a:xfrm>
            <a:off x="171770" y="2702616"/>
            <a:ext cx="2068308" cy="114578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53" hasCustomPrompt="1"/>
          </p:nvPr>
        </p:nvSpPr>
        <p:spPr>
          <a:xfrm>
            <a:off x="2430922" y="2702616"/>
            <a:ext cx="2068308" cy="114578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54" hasCustomPrompt="1"/>
          </p:nvPr>
        </p:nvSpPr>
        <p:spPr>
          <a:xfrm>
            <a:off x="4690075" y="2702616"/>
            <a:ext cx="2068308" cy="114578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55" hasCustomPrompt="1"/>
          </p:nvPr>
        </p:nvSpPr>
        <p:spPr>
          <a:xfrm>
            <a:off x="6949228" y="2702616"/>
            <a:ext cx="2068308" cy="114578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17" name="Tijdelijke aanduiding voor titel 1">
            <a:extLst>
              <a:ext uri="{FF2B5EF4-FFF2-40B4-BE49-F238E27FC236}">
                <a16:creationId xmlns:a16="http://schemas.microsoft.com/office/drawing/2014/main" id="{C5E0A4D5-C7A7-9342-968C-CA20578973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978377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 Titel +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1589899" y="706638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1" name="Tijdelijke aanduiding voor tekst 2"/>
          <p:cNvSpPr>
            <a:spLocks noGrp="1"/>
          </p:cNvSpPr>
          <p:nvPr>
            <p:ph type="body" sz="quarter" idx="40" hasCustomPrompt="1"/>
          </p:nvPr>
        </p:nvSpPr>
        <p:spPr>
          <a:xfrm>
            <a:off x="1258160" y="1877422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939681" y="2168359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5" name="Tijdelijke aanduiding voor afbeelding 18"/>
          <p:cNvSpPr>
            <a:spLocks noGrp="1"/>
          </p:cNvSpPr>
          <p:nvPr>
            <p:ph type="pic" sz="quarter" idx="44"/>
          </p:nvPr>
        </p:nvSpPr>
        <p:spPr>
          <a:xfrm>
            <a:off x="4026430" y="706638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26" name="Tijdelijke aanduiding voor tekst 2"/>
          <p:cNvSpPr>
            <a:spLocks noGrp="1"/>
          </p:cNvSpPr>
          <p:nvPr>
            <p:ph type="body" sz="quarter" idx="45" hasCustomPrompt="1"/>
          </p:nvPr>
        </p:nvSpPr>
        <p:spPr>
          <a:xfrm>
            <a:off x="3694691" y="1877422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3376212" y="2168359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9" name="Tijdelijke aanduiding voor afbeelding 18"/>
          <p:cNvSpPr>
            <a:spLocks noGrp="1"/>
          </p:cNvSpPr>
          <p:nvPr>
            <p:ph type="pic" sz="quarter" idx="47"/>
          </p:nvPr>
        </p:nvSpPr>
        <p:spPr>
          <a:xfrm>
            <a:off x="6781440" y="706638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0" name="Tijdelijke aanduiding voor tekst 2"/>
          <p:cNvSpPr>
            <a:spLocks noGrp="1"/>
          </p:cNvSpPr>
          <p:nvPr>
            <p:ph type="body" sz="quarter" idx="48" hasCustomPrompt="1"/>
          </p:nvPr>
        </p:nvSpPr>
        <p:spPr>
          <a:xfrm>
            <a:off x="6449701" y="1877422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6131222" y="2175793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32" name="Tijdelijke aanduiding voor afbeelding 18"/>
          <p:cNvSpPr>
            <a:spLocks noGrp="1"/>
          </p:cNvSpPr>
          <p:nvPr>
            <p:ph type="pic" sz="quarter" idx="50"/>
          </p:nvPr>
        </p:nvSpPr>
        <p:spPr>
          <a:xfrm>
            <a:off x="2723582" y="2698352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3" name="Tijdelijke aanduiding voor tekst 2"/>
          <p:cNvSpPr>
            <a:spLocks noGrp="1"/>
          </p:cNvSpPr>
          <p:nvPr>
            <p:ph type="body" sz="quarter" idx="51" hasCustomPrompt="1"/>
          </p:nvPr>
        </p:nvSpPr>
        <p:spPr>
          <a:xfrm>
            <a:off x="2391843" y="3869136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52" hasCustomPrompt="1"/>
          </p:nvPr>
        </p:nvSpPr>
        <p:spPr>
          <a:xfrm>
            <a:off x="2073364" y="4160073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35" name="Tijdelijke aanduiding voor afbeelding 18"/>
          <p:cNvSpPr>
            <a:spLocks noGrp="1"/>
          </p:cNvSpPr>
          <p:nvPr>
            <p:ph type="pic" sz="quarter" idx="53"/>
          </p:nvPr>
        </p:nvSpPr>
        <p:spPr>
          <a:xfrm>
            <a:off x="5331365" y="2698352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6" name="Tijdelijke aanduiding voor tekst 2"/>
          <p:cNvSpPr>
            <a:spLocks noGrp="1"/>
          </p:cNvSpPr>
          <p:nvPr>
            <p:ph type="body" sz="quarter" idx="54" hasCustomPrompt="1"/>
          </p:nvPr>
        </p:nvSpPr>
        <p:spPr>
          <a:xfrm>
            <a:off x="4999626" y="3869136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55" hasCustomPrompt="1"/>
          </p:nvPr>
        </p:nvSpPr>
        <p:spPr>
          <a:xfrm>
            <a:off x="4681147" y="4160073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18" name="Tijdelijke aanduiding voor titel 1">
            <a:extLst>
              <a:ext uri="{FF2B5EF4-FFF2-40B4-BE49-F238E27FC236}">
                <a16:creationId xmlns:a16="http://schemas.microsoft.com/office/drawing/2014/main" id="{F8CCDB5C-3E6E-554E-9DF2-165080C485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176857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. Titel +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1589899" y="706638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1" name="Tijdelijke aanduiding voor tekst 2"/>
          <p:cNvSpPr>
            <a:spLocks noGrp="1"/>
          </p:cNvSpPr>
          <p:nvPr>
            <p:ph type="body" sz="quarter" idx="40" hasCustomPrompt="1"/>
          </p:nvPr>
        </p:nvSpPr>
        <p:spPr>
          <a:xfrm>
            <a:off x="1258160" y="1877422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939681" y="2168359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5" name="Tijdelijke aanduiding voor afbeelding 18"/>
          <p:cNvSpPr>
            <a:spLocks noGrp="1"/>
          </p:cNvSpPr>
          <p:nvPr>
            <p:ph type="pic" sz="quarter" idx="44"/>
          </p:nvPr>
        </p:nvSpPr>
        <p:spPr>
          <a:xfrm>
            <a:off x="4026430" y="706638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26" name="Tijdelijke aanduiding voor tekst 2"/>
          <p:cNvSpPr>
            <a:spLocks noGrp="1"/>
          </p:cNvSpPr>
          <p:nvPr>
            <p:ph type="body" sz="quarter" idx="45" hasCustomPrompt="1"/>
          </p:nvPr>
        </p:nvSpPr>
        <p:spPr>
          <a:xfrm>
            <a:off x="3694691" y="1877422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3376212" y="2168359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9" name="Tijdelijke aanduiding voor afbeelding 18"/>
          <p:cNvSpPr>
            <a:spLocks noGrp="1"/>
          </p:cNvSpPr>
          <p:nvPr>
            <p:ph type="pic" sz="quarter" idx="47"/>
          </p:nvPr>
        </p:nvSpPr>
        <p:spPr>
          <a:xfrm>
            <a:off x="6781440" y="706638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0" name="Tijdelijke aanduiding voor tekst 2"/>
          <p:cNvSpPr>
            <a:spLocks noGrp="1"/>
          </p:cNvSpPr>
          <p:nvPr>
            <p:ph type="body" sz="quarter" idx="48" hasCustomPrompt="1"/>
          </p:nvPr>
        </p:nvSpPr>
        <p:spPr>
          <a:xfrm>
            <a:off x="6449701" y="1877422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6131222" y="2168359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32" name="Tijdelijke aanduiding voor afbeelding 18"/>
          <p:cNvSpPr>
            <a:spLocks noGrp="1"/>
          </p:cNvSpPr>
          <p:nvPr>
            <p:ph type="pic" sz="quarter" idx="50"/>
          </p:nvPr>
        </p:nvSpPr>
        <p:spPr>
          <a:xfrm>
            <a:off x="1589899" y="2698352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3" name="Tijdelijke aanduiding voor tekst 2"/>
          <p:cNvSpPr>
            <a:spLocks noGrp="1"/>
          </p:cNvSpPr>
          <p:nvPr>
            <p:ph type="body" sz="quarter" idx="51" hasCustomPrompt="1"/>
          </p:nvPr>
        </p:nvSpPr>
        <p:spPr>
          <a:xfrm>
            <a:off x="1258160" y="3869136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52" hasCustomPrompt="1"/>
          </p:nvPr>
        </p:nvSpPr>
        <p:spPr>
          <a:xfrm>
            <a:off x="939681" y="4160073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35" name="Tijdelijke aanduiding voor afbeelding 18"/>
          <p:cNvSpPr>
            <a:spLocks noGrp="1"/>
          </p:cNvSpPr>
          <p:nvPr>
            <p:ph type="pic" sz="quarter" idx="53"/>
          </p:nvPr>
        </p:nvSpPr>
        <p:spPr>
          <a:xfrm>
            <a:off x="4026430" y="2698352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6" name="Tijdelijke aanduiding voor tekst 2"/>
          <p:cNvSpPr>
            <a:spLocks noGrp="1"/>
          </p:cNvSpPr>
          <p:nvPr>
            <p:ph type="body" sz="quarter" idx="54" hasCustomPrompt="1"/>
          </p:nvPr>
        </p:nvSpPr>
        <p:spPr>
          <a:xfrm>
            <a:off x="3694691" y="3869136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55" hasCustomPrompt="1"/>
          </p:nvPr>
        </p:nvSpPr>
        <p:spPr>
          <a:xfrm>
            <a:off x="3376212" y="4160073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18" name="Tijdelijke aanduiding voor afbeelding 18"/>
          <p:cNvSpPr>
            <a:spLocks noGrp="1"/>
          </p:cNvSpPr>
          <p:nvPr>
            <p:ph type="pic" sz="quarter" idx="56"/>
          </p:nvPr>
        </p:nvSpPr>
        <p:spPr>
          <a:xfrm>
            <a:off x="6781440" y="2698352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20" name="Tijdelijke aanduiding voor tekst 2"/>
          <p:cNvSpPr>
            <a:spLocks noGrp="1"/>
          </p:cNvSpPr>
          <p:nvPr>
            <p:ph type="body" sz="quarter" idx="57" hasCustomPrompt="1"/>
          </p:nvPr>
        </p:nvSpPr>
        <p:spPr>
          <a:xfrm>
            <a:off x="6449701" y="3869136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58" hasCustomPrompt="1"/>
          </p:nvPr>
        </p:nvSpPr>
        <p:spPr>
          <a:xfrm>
            <a:off x="6131222" y="4160073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2" name="Tijdelijke aanduiding voor titel 1">
            <a:extLst>
              <a:ext uri="{FF2B5EF4-FFF2-40B4-BE49-F238E27FC236}">
                <a16:creationId xmlns:a16="http://schemas.microsoft.com/office/drawing/2014/main" id="{C1CB7712-90A2-C949-AED3-FA3BF23D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517931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. Titel + afhankelijkhe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044229" y="1194874"/>
            <a:ext cx="2778910" cy="256484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 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044229" y="627693"/>
            <a:ext cx="2778910" cy="49530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89162" y="1572774"/>
            <a:ext cx="2778910" cy="49530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162" y="2588354"/>
            <a:ext cx="2778910" cy="49530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82756" y="1572774"/>
            <a:ext cx="2778910" cy="49530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82756" y="2588354"/>
            <a:ext cx="2778910" cy="49530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044229" y="3846513"/>
            <a:ext cx="2778910" cy="49530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  <p:sp>
        <p:nvSpPr>
          <p:cNvPr id="10" name="Tijdelijke aanduiding voor titel 1">
            <a:extLst>
              <a:ext uri="{FF2B5EF4-FFF2-40B4-BE49-F238E27FC236}">
                <a16:creationId xmlns:a16="http://schemas.microsoft.com/office/drawing/2014/main" id="{EA660747-8226-AD48-9519-5B84D2DAC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800108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. Titel + subheading +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Rechte verbindingslijn 20"/>
          <p:cNvCxnSpPr/>
          <p:nvPr userDrawn="1"/>
        </p:nvCxnSpPr>
        <p:spPr>
          <a:xfrm>
            <a:off x="433388" y="2676800"/>
            <a:ext cx="8249974" cy="0"/>
          </a:xfrm>
          <a:prstGeom prst="line">
            <a:avLst/>
          </a:prstGeom>
          <a:noFill/>
          <a:ln w="19050" cap="rnd" cmpd="sng">
            <a:solidFill>
              <a:srgbClr val="F5822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" name="Rechte verbindingslijn 20"/>
          <p:cNvCxnSpPr/>
          <p:nvPr userDrawn="1"/>
        </p:nvCxnSpPr>
        <p:spPr>
          <a:xfrm>
            <a:off x="439152" y="3666268"/>
            <a:ext cx="8244210" cy="0"/>
          </a:xfrm>
          <a:prstGeom prst="line">
            <a:avLst/>
          </a:prstGeom>
          <a:noFill/>
          <a:ln w="19050" cap="rnd" cmpd="sng">
            <a:solidFill>
              <a:srgbClr val="F5822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ijdelijke aanduiding voor inhoud 2"/>
          <p:cNvSpPr txBox="1">
            <a:spLocks/>
          </p:cNvSpPr>
          <p:nvPr userDrawn="1"/>
        </p:nvSpPr>
        <p:spPr>
          <a:xfrm>
            <a:off x="450326" y="776037"/>
            <a:ext cx="8233036" cy="828000"/>
          </a:xfrm>
          <a:prstGeom prst="rect">
            <a:avLst/>
          </a:prstGeom>
          <a:solidFill>
            <a:srgbClr val="F58220"/>
          </a:solidFill>
        </p:spPr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500" b="1" dirty="0">
              <a:solidFill>
                <a:schemeClr val="bg1"/>
              </a:solidFill>
            </a:endParaRPr>
          </a:p>
        </p:txBody>
      </p:sp>
      <p:sp>
        <p:nvSpPr>
          <p:cNvPr id="25" name="Tijdelijke aanduiding voor tekst 2"/>
          <p:cNvSpPr>
            <a:spLocks noGrp="1"/>
          </p:cNvSpPr>
          <p:nvPr>
            <p:ph type="body" sz="quarter" idx="30" hasCustomPrompt="1"/>
          </p:nvPr>
        </p:nvSpPr>
        <p:spPr>
          <a:xfrm>
            <a:off x="611792" y="893165"/>
            <a:ext cx="6154768" cy="626089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Ruimte voor inleiding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26" name="Tijdelijke aanduiding voor afbeelding 18"/>
          <p:cNvSpPr>
            <a:spLocks noGrp="1"/>
          </p:cNvSpPr>
          <p:nvPr>
            <p:ph type="pic" sz="quarter" idx="29"/>
          </p:nvPr>
        </p:nvSpPr>
        <p:spPr>
          <a:xfrm>
            <a:off x="450409" y="1721165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29" name="Tijdelijke aanduiding voor tekst 2"/>
          <p:cNvSpPr>
            <a:spLocks noGrp="1"/>
          </p:cNvSpPr>
          <p:nvPr>
            <p:ph type="body" sz="quarter" idx="33" hasCustomPrompt="1"/>
          </p:nvPr>
        </p:nvSpPr>
        <p:spPr>
          <a:xfrm>
            <a:off x="1399545" y="2030730"/>
            <a:ext cx="1306014" cy="261701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0" name="Tijdelijke aanduiding voor afbeelding 18"/>
          <p:cNvSpPr>
            <a:spLocks noGrp="1"/>
          </p:cNvSpPr>
          <p:nvPr>
            <p:ph type="pic" sz="quarter" idx="36"/>
          </p:nvPr>
        </p:nvSpPr>
        <p:spPr>
          <a:xfrm>
            <a:off x="450409" y="2738695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1" name="Tijdelijke aanduiding voor tekst 2"/>
          <p:cNvSpPr>
            <a:spLocks noGrp="1"/>
          </p:cNvSpPr>
          <p:nvPr>
            <p:ph type="body" sz="quarter" idx="37" hasCustomPrompt="1"/>
          </p:nvPr>
        </p:nvSpPr>
        <p:spPr>
          <a:xfrm>
            <a:off x="1399545" y="3027592"/>
            <a:ext cx="1306014" cy="261701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2" name="Tijdelijke aanduiding voor afbeelding 18"/>
          <p:cNvSpPr>
            <a:spLocks noGrp="1"/>
          </p:cNvSpPr>
          <p:nvPr>
            <p:ph type="pic" sz="quarter" idx="38"/>
          </p:nvPr>
        </p:nvSpPr>
        <p:spPr>
          <a:xfrm>
            <a:off x="450409" y="3710453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3" name="Tijdelijke aanduiding voor tekst 2"/>
          <p:cNvSpPr>
            <a:spLocks noGrp="1"/>
          </p:cNvSpPr>
          <p:nvPr>
            <p:ph type="body" sz="quarter" idx="39" hasCustomPrompt="1"/>
          </p:nvPr>
        </p:nvSpPr>
        <p:spPr>
          <a:xfrm>
            <a:off x="1399545" y="4020018"/>
            <a:ext cx="1306014" cy="261701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5" name="Tijdelijke aanduiding voor inhoud 2"/>
          <p:cNvSpPr>
            <a:spLocks noGrp="1"/>
          </p:cNvSpPr>
          <p:nvPr>
            <p:ph sz="half" idx="34" hasCustomPrompt="1"/>
          </p:nvPr>
        </p:nvSpPr>
        <p:spPr>
          <a:xfrm>
            <a:off x="3023584" y="1721165"/>
            <a:ext cx="4337336" cy="862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36" name="Tijdelijke aanduiding voor inhoud 2"/>
          <p:cNvSpPr>
            <a:spLocks noGrp="1"/>
          </p:cNvSpPr>
          <p:nvPr>
            <p:ph sz="half" idx="40" hasCustomPrompt="1"/>
          </p:nvPr>
        </p:nvSpPr>
        <p:spPr>
          <a:xfrm>
            <a:off x="3023584" y="2739429"/>
            <a:ext cx="4337336" cy="862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37" name="Tijdelijke aanduiding voor inhoud 2"/>
          <p:cNvSpPr>
            <a:spLocks noGrp="1"/>
          </p:cNvSpPr>
          <p:nvPr>
            <p:ph sz="half" idx="41" hasCustomPrompt="1"/>
          </p:nvPr>
        </p:nvSpPr>
        <p:spPr>
          <a:xfrm>
            <a:off x="3023584" y="3719602"/>
            <a:ext cx="4337336" cy="862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38" name="Tijdelijke aanduiding voor afbeelding 18"/>
          <p:cNvSpPr>
            <a:spLocks noGrp="1"/>
          </p:cNvSpPr>
          <p:nvPr>
            <p:ph type="pic" sz="quarter" idx="42"/>
          </p:nvPr>
        </p:nvSpPr>
        <p:spPr>
          <a:xfrm>
            <a:off x="7520940" y="1721165"/>
            <a:ext cx="1072669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9" name="Tijdelijke aanduiding voor afbeelding 18"/>
          <p:cNvSpPr>
            <a:spLocks noGrp="1"/>
          </p:cNvSpPr>
          <p:nvPr>
            <p:ph type="pic" sz="quarter" idx="43"/>
          </p:nvPr>
        </p:nvSpPr>
        <p:spPr>
          <a:xfrm>
            <a:off x="7520940" y="2738695"/>
            <a:ext cx="1072669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0" name="Tijdelijke aanduiding voor afbeelding 18"/>
          <p:cNvSpPr>
            <a:spLocks noGrp="1"/>
          </p:cNvSpPr>
          <p:nvPr>
            <p:ph type="pic" sz="quarter" idx="44"/>
          </p:nvPr>
        </p:nvSpPr>
        <p:spPr>
          <a:xfrm>
            <a:off x="7520940" y="3710453"/>
            <a:ext cx="1072669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19" name="Tijdelijke aanduiding voor titel 1">
            <a:extLst>
              <a:ext uri="{FF2B5EF4-FFF2-40B4-BE49-F238E27FC236}">
                <a16:creationId xmlns:a16="http://schemas.microsoft.com/office/drawing/2014/main" id="{7946FA9E-5226-8145-8C7F-9C0C7ED9F1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80290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 Titel + indeling v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Rechte verbindingslijn 19"/>
          <p:cNvCxnSpPr/>
          <p:nvPr userDrawn="1"/>
        </p:nvCxnSpPr>
        <p:spPr>
          <a:xfrm>
            <a:off x="433388" y="3283501"/>
            <a:ext cx="8496000" cy="0"/>
          </a:xfrm>
          <a:prstGeom prst="line">
            <a:avLst/>
          </a:prstGeom>
          <a:noFill/>
          <a:ln w="19050" cap="flat" cmpd="sng">
            <a:solidFill>
              <a:srgbClr val="F5822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Rechte verbindingslijn 20"/>
          <p:cNvCxnSpPr/>
          <p:nvPr userDrawn="1"/>
        </p:nvCxnSpPr>
        <p:spPr>
          <a:xfrm>
            <a:off x="433388" y="1915792"/>
            <a:ext cx="8496000" cy="0"/>
          </a:xfrm>
          <a:prstGeom prst="line">
            <a:avLst/>
          </a:prstGeom>
          <a:noFill/>
          <a:ln w="19050" cap="flat" cmpd="sng">
            <a:solidFill>
              <a:srgbClr val="F5822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Tijdelijke aanduiding voor afbeelding 18"/>
          <p:cNvSpPr>
            <a:spLocks noGrp="1"/>
          </p:cNvSpPr>
          <p:nvPr>
            <p:ph type="pic" sz="quarter" idx="29"/>
          </p:nvPr>
        </p:nvSpPr>
        <p:spPr>
          <a:xfrm>
            <a:off x="544898" y="798469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type="body" sz="quarter" idx="30" hasCustomPrompt="1"/>
          </p:nvPr>
        </p:nvSpPr>
        <p:spPr>
          <a:xfrm>
            <a:off x="1654678" y="798468"/>
            <a:ext cx="1923029" cy="864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31" hasCustomPrompt="1"/>
          </p:nvPr>
        </p:nvSpPr>
        <p:spPr>
          <a:xfrm>
            <a:off x="3639873" y="799938"/>
            <a:ext cx="5250511" cy="862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10" name="Tijdelijke aanduiding voor afbeelding 18"/>
          <p:cNvSpPr>
            <a:spLocks noGrp="1"/>
          </p:cNvSpPr>
          <p:nvPr>
            <p:ph type="pic" sz="quarter" idx="32"/>
          </p:nvPr>
        </p:nvSpPr>
        <p:spPr>
          <a:xfrm>
            <a:off x="544898" y="2166177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11" name="Tijdelijke aanduiding voor tekst 2"/>
          <p:cNvSpPr>
            <a:spLocks noGrp="1"/>
          </p:cNvSpPr>
          <p:nvPr>
            <p:ph type="body" sz="quarter" idx="33" hasCustomPrompt="1"/>
          </p:nvPr>
        </p:nvSpPr>
        <p:spPr>
          <a:xfrm>
            <a:off x="1654678" y="2166176"/>
            <a:ext cx="1923029" cy="864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2" name="Tijdelijke aanduiding voor inhoud 2"/>
          <p:cNvSpPr>
            <a:spLocks noGrp="1"/>
          </p:cNvSpPr>
          <p:nvPr>
            <p:ph sz="half" idx="34" hasCustomPrompt="1"/>
          </p:nvPr>
        </p:nvSpPr>
        <p:spPr>
          <a:xfrm>
            <a:off x="3639873" y="2167646"/>
            <a:ext cx="5250511" cy="862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13" name="Tijdelijke aanduiding voor afbeelding 18"/>
          <p:cNvSpPr>
            <a:spLocks noGrp="1"/>
          </p:cNvSpPr>
          <p:nvPr>
            <p:ph type="pic" sz="quarter" idx="35"/>
          </p:nvPr>
        </p:nvSpPr>
        <p:spPr>
          <a:xfrm>
            <a:off x="544898" y="3533885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14" name="Tijdelijke aanduiding voor tekst 2"/>
          <p:cNvSpPr>
            <a:spLocks noGrp="1"/>
          </p:cNvSpPr>
          <p:nvPr>
            <p:ph type="body" sz="quarter" idx="36" hasCustomPrompt="1"/>
          </p:nvPr>
        </p:nvSpPr>
        <p:spPr>
          <a:xfrm>
            <a:off x="1654678" y="3533884"/>
            <a:ext cx="1923029" cy="864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5" name="Tijdelijke aanduiding voor inhoud 2"/>
          <p:cNvSpPr>
            <a:spLocks noGrp="1"/>
          </p:cNvSpPr>
          <p:nvPr>
            <p:ph sz="half" idx="37" hasCustomPrompt="1"/>
          </p:nvPr>
        </p:nvSpPr>
        <p:spPr>
          <a:xfrm>
            <a:off x="3639873" y="3535354"/>
            <a:ext cx="5250511" cy="862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16" name="Tijdelijke aanduiding voor titel 1">
            <a:extLst>
              <a:ext uri="{FF2B5EF4-FFF2-40B4-BE49-F238E27FC236}">
                <a16:creationId xmlns:a16="http://schemas.microsoft.com/office/drawing/2014/main" id="{1FDDD732-3285-2E43-8E31-E7D1837E7F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862688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 Titel + indeling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Rechte verbindingslijn 7"/>
          <p:cNvCxnSpPr/>
          <p:nvPr userDrawn="1"/>
        </p:nvCxnSpPr>
        <p:spPr>
          <a:xfrm>
            <a:off x="433388" y="2592000"/>
            <a:ext cx="8496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Rechte verbindingslijn 8"/>
          <p:cNvCxnSpPr/>
          <p:nvPr userDrawn="1"/>
        </p:nvCxnSpPr>
        <p:spPr>
          <a:xfrm>
            <a:off x="433388" y="1584000"/>
            <a:ext cx="8496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Rechte verbindingslijn 13"/>
          <p:cNvCxnSpPr/>
          <p:nvPr userDrawn="1"/>
        </p:nvCxnSpPr>
        <p:spPr>
          <a:xfrm>
            <a:off x="433388" y="3600000"/>
            <a:ext cx="8496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Tijdelijke aanduiding voor afbeelding 18"/>
          <p:cNvSpPr>
            <a:spLocks noGrp="1"/>
          </p:cNvSpPr>
          <p:nvPr>
            <p:ph type="pic" sz="quarter" idx="20"/>
          </p:nvPr>
        </p:nvSpPr>
        <p:spPr>
          <a:xfrm>
            <a:off x="604373" y="3816000"/>
            <a:ext cx="648000" cy="648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1" name="Tijdelijke aanduiding voor tekst 2"/>
          <p:cNvSpPr>
            <a:spLocks noGrp="1"/>
          </p:cNvSpPr>
          <p:nvPr>
            <p:ph type="body" sz="quarter" idx="21" hasCustomPrompt="1"/>
          </p:nvPr>
        </p:nvSpPr>
        <p:spPr>
          <a:xfrm>
            <a:off x="1714152" y="3815431"/>
            <a:ext cx="1923029" cy="648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32" name="Tijdelijke aanduiding voor inhoud 2"/>
          <p:cNvSpPr>
            <a:spLocks noGrp="1"/>
          </p:cNvSpPr>
          <p:nvPr>
            <p:ph sz="half" idx="22" hasCustomPrompt="1"/>
          </p:nvPr>
        </p:nvSpPr>
        <p:spPr>
          <a:xfrm>
            <a:off x="3699348" y="3817469"/>
            <a:ext cx="5250511" cy="646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7800" indent="-177800"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</p:txBody>
      </p:sp>
      <p:sp>
        <p:nvSpPr>
          <p:cNvPr id="33" name="Tijdelijke aanduiding voor afbeelding 18"/>
          <p:cNvSpPr>
            <a:spLocks noGrp="1"/>
          </p:cNvSpPr>
          <p:nvPr>
            <p:ph type="pic" sz="quarter" idx="23"/>
          </p:nvPr>
        </p:nvSpPr>
        <p:spPr>
          <a:xfrm>
            <a:off x="604374" y="2808000"/>
            <a:ext cx="648000" cy="648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4" name="Tijdelijke aanduiding voor tekst 2"/>
          <p:cNvSpPr>
            <a:spLocks noGrp="1"/>
          </p:cNvSpPr>
          <p:nvPr>
            <p:ph type="body" sz="quarter" idx="24" hasCustomPrompt="1"/>
          </p:nvPr>
        </p:nvSpPr>
        <p:spPr>
          <a:xfrm>
            <a:off x="1714153" y="2807432"/>
            <a:ext cx="1923029" cy="648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35" name="Tijdelijke aanduiding voor inhoud 2"/>
          <p:cNvSpPr>
            <a:spLocks noGrp="1"/>
          </p:cNvSpPr>
          <p:nvPr>
            <p:ph sz="half" idx="25" hasCustomPrompt="1"/>
          </p:nvPr>
        </p:nvSpPr>
        <p:spPr>
          <a:xfrm>
            <a:off x="3699348" y="2808166"/>
            <a:ext cx="5250511" cy="646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7800" indent="-177800"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</p:txBody>
      </p:sp>
      <p:sp>
        <p:nvSpPr>
          <p:cNvPr id="36" name="Tijdelijke aanduiding voor afbeelding 18"/>
          <p:cNvSpPr>
            <a:spLocks noGrp="1"/>
          </p:cNvSpPr>
          <p:nvPr>
            <p:ph type="pic" sz="quarter" idx="26"/>
          </p:nvPr>
        </p:nvSpPr>
        <p:spPr>
          <a:xfrm>
            <a:off x="604373" y="1800000"/>
            <a:ext cx="648000" cy="648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7" name="Tijdelijke aanduiding voor tekst 2"/>
          <p:cNvSpPr>
            <a:spLocks noGrp="1"/>
          </p:cNvSpPr>
          <p:nvPr>
            <p:ph type="body" sz="quarter" idx="27" hasCustomPrompt="1"/>
          </p:nvPr>
        </p:nvSpPr>
        <p:spPr>
          <a:xfrm>
            <a:off x="1714153" y="1800000"/>
            <a:ext cx="1923029" cy="648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38" name="Tijdelijke aanduiding voor inhoud 2"/>
          <p:cNvSpPr>
            <a:spLocks noGrp="1"/>
          </p:cNvSpPr>
          <p:nvPr>
            <p:ph sz="half" idx="28" hasCustomPrompt="1"/>
          </p:nvPr>
        </p:nvSpPr>
        <p:spPr>
          <a:xfrm>
            <a:off x="3699348" y="1800000"/>
            <a:ext cx="5250511" cy="646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7800" indent="-177800"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</p:txBody>
      </p:sp>
      <p:sp>
        <p:nvSpPr>
          <p:cNvPr id="39" name="Tijdelijke aanduiding voor afbeelding 18"/>
          <p:cNvSpPr>
            <a:spLocks noGrp="1"/>
          </p:cNvSpPr>
          <p:nvPr>
            <p:ph type="pic" sz="quarter" idx="29"/>
          </p:nvPr>
        </p:nvSpPr>
        <p:spPr>
          <a:xfrm>
            <a:off x="604374" y="793112"/>
            <a:ext cx="648000" cy="648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0" name="Tijdelijke aanduiding voor tekst 2"/>
          <p:cNvSpPr>
            <a:spLocks noGrp="1"/>
          </p:cNvSpPr>
          <p:nvPr>
            <p:ph type="body" sz="quarter" idx="30" hasCustomPrompt="1"/>
          </p:nvPr>
        </p:nvSpPr>
        <p:spPr>
          <a:xfrm>
            <a:off x="1714153" y="791433"/>
            <a:ext cx="1923029" cy="648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41" name="Tijdelijke aanduiding voor inhoud 2"/>
          <p:cNvSpPr>
            <a:spLocks noGrp="1"/>
          </p:cNvSpPr>
          <p:nvPr>
            <p:ph sz="half" idx="31" hasCustomPrompt="1"/>
          </p:nvPr>
        </p:nvSpPr>
        <p:spPr>
          <a:xfrm>
            <a:off x="3699346" y="792167"/>
            <a:ext cx="5250511" cy="646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7800" indent="-177800"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</p:txBody>
      </p:sp>
      <p:sp>
        <p:nvSpPr>
          <p:cNvPr id="18" name="Tijdelijke aanduiding voor titel 1">
            <a:extLst>
              <a:ext uri="{FF2B5EF4-FFF2-40B4-BE49-F238E27FC236}">
                <a16:creationId xmlns:a16="http://schemas.microsoft.com/office/drawing/2014/main" id="{0BF2EF75-870D-7448-A7F9-7B1B2A20CC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85894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2547A77-B5E7-784B-B988-3D4514F4C6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703" r="18215" b="1194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85F96D-4C36-C44D-9BF6-5310DCF23F1B}"/>
              </a:ext>
            </a:extLst>
          </p:cNvPr>
          <p:cNvSpPr/>
          <p:nvPr userDrawn="1"/>
        </p:nvSpPr>
        <p:spPr>
          <a:xfrm>
            <a:off x="1" y="812186"/>
            <a:ext cx="9144000" cy="3519128"/>
          </a:xfrm>
          <a:prstGeom prst="rect">
            <a:avLst/>
          </a:prstGeom>
          <a:solidFill>
            <a:srgbClr val="F5822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A4DEC-6C2C-D142-A78D-B1A45C84E1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76068" y="3672342"/>
            <a:ext cx="5868750" cy="22054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81968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 Titel + indeling v 4 kru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Rechte verbindingslijn 21"/>
          <p:cNvCxnSpPr/>
          <p:nvPr userDrawn="1"/>
        </p:nvCxnSpPr>
        <p:spPr>
          <a:xfrm>
            <a:off x="432000" y="2775323"/>
            <a:ext cx="8496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Tijdelijke aanduiding voor tekst 25"/>
          <p:cNvSpPr>
            <a:spLocks noGrp="1"/>
          </p:cNvSpPr>
          <p:nvPr>
            <p:ph type="body" sz="quarter" idx="10" hasCustomPrompt="1"/>
          </p:nvPr>
        </p:nvSpPr>
        <p:spPr>
          <a:xfrm>
            <a:off x="540000" y="776389"/>
            <a:ext cx="1563323" cy="294128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nl-NL" dirty="0"/>
              <a:t>Kopje</a:t>
            </a:r>
          </a:p>
        </p:txBody>
      </p:sp>
      <p:sp>
        <p:nvSpPr>
          <p:cNvPr id="29" name="Tijdelijke aanduiding voor tekst 25"/>
          <p:cNvSpPr>
            <a:spLocks noGrp="1"/>
          </p:cNvSpPr>
          <p:nvPr>
            <p:ph type="body" sz="quarter" idx="11" hasCustomPrompt="1"/>
          </p:nvPr>
        </p:nvSpPr>
        <p:spPr>
          <a:xfrm>
            <a:off x="540000" y="2792722"/>
            <a:ext cx="2007420" cy="304814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nl-NL" dirty="0"/>
              <a:t>Kopje</a:t>
            </a:r>
          </a:p>
        </p:txBody>
      </p:sp>
      <p:cxnSp>
        <p:nvCxnSpPr>
          <p:cNvPr id="31" name="Rechte verbindingslijn 30"/>
          <p:cNvCxnSpPr/>
          <p:nvPr userDrawn="1"/>
        </p:nvCxnSpPr>
        <p:spPr>
          <a:xfrm>
            <a:off x="4680000" y="776722"/>
            <a:ext cx="0" cy="3898994"/>
          </a:xfrm>
          <a:prstGeom prst="lin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Tijdelijke aanduiding voor tekst 25"/>
          <p:cNvSpPr>
            <a:spLocks noGrp="1"/>
          </p:cNvSpPr>
          <p:nvPr>
            <p:ph type="body" sz="quarter" idx="12" hasCustomPrompt="1"/>
          </p:nvPr>
        </p:nvSpPr>
        <p:spPr>
          <a:xfrm>
            <a:off x="4788000" y="776722"/>
            <a:ext cx="1563323" cy="294128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nl-NL" dirty="0"/>
              <a:t>Kopje</a:t>
            </a:r>
          </a:p>
        </p:txBody>
      </p:sp>
      <p:sp>
        <p:nvSpPr>
          <p:cNvPr id="35" name="Tijdelijke aanduiding voor tekst 25"/>
          <p:cNvSpPr>
            <a:spLocks noGrp="1"/>
          </p:cNvSpPr>
          <p:nvPr>
            <p:ph type="body" sz="quarter" idx="13" hasCustomPrompt="1"/>
          </p:nvPr>
        </p:nvSpPr>
        <p:spPr>
          <a:xfrm>
            <a:off x="4824000" y="2792722"/>
            <a:ext cx="2007420" cy="304814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nl-NL" dirty="0"/>
              <a:t>Kopje</a:t>
            </a:r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B6A04D2-C4B6-0B45-A2A7-4BD9F744E5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043588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 Referentie Showcase templa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/>
          <p:cNvSpPr>
            <a:spLocks noGrp="1"/>
          </p:cNvSpPr>
          <p:nvPr>
            <p:ph type="pic" sz="quarter" idx="12"/>
          </p:nvPr>
        </p:nvSpPr>
        <p:spPr>
          <a:xfrm>
            <a:off x="4559300" y="-1"/>
            <a:ext cx="4643906" cy="51903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800">
                <a:latin typeface="Arial"/>
                <a:cs typeface="Arial"/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tekst 4"/>
          <p:cNvSpPr>
            <a:spLocks noGrp="1"/>
          </p:cNvSpPr>
          <p:nvPr>
            <p:ph type="body" sz="quarter" idx="10" hasCustomPrompt="1"/>
          </p:nvPr>
        </p:nvSpPr>
        <p:spPr>
          <a:xfrm>
            <a:off x="292099" y="1012465"/>
            <a:ext cx="4089127" cy="4994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FontTx/>
              <a:buNone/>
              <a:defRPr sz="2000" b="0" baseline="0">
                <a:solidFill>
                  <a:srgbClr val="585858"/>
                </a:solidFill>
                <a:latin typeface="Arial"/>
                <a:cs typeface="Arial"/>
              </a:defRPr>
            </a:lvl1pPr>
            <a:lvl2pPr marL="4572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2pPr>
            <a:lvl3pPr marL="9144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3pPr>
            <a:lvl4pPr marL="13716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4pPr>
            <a:lvl5pPr marL="18288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Kop/ intro</a:t>
            </a:r>
          </a:p>
        </p:txBody>
      </p:sp>
      <p:sp>
        <p:nvSpPr>
          <p:cNvPr id="2" name="Rechthoek 1"/>
          <p:cNvSpPr/>
          <p:nvPr userDrawn="1"/>
        </p:nvSpPr>
        <p:spPr>
          <a:xfrm>
            <a:off x="0" y="-1"/>
            <a:ext cx="4559300" cy="802889"/>
          </a:xfrm>
          <a:prstGeom prst="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92100" y="1565498"/>
            <a:ext cx="4089126" cy="2909858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Tx/>
              <a:buNone/>
              <a:tabLst/>
              <a:defRPr sz="14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tabLst/>
              <a:defRPr/>
            </a:pPr>
            <a:r>
              <a:rPr lang="nl-NL" sz="1200" dirty="0">
                <a:solidFill>
                  <a:srgbClr val="585858"/>
                </a:solidFill>
              </a:rPr>
              <a:t>Plaats hier tekst</a:t>
            </a:r>
            <a:r>
              <a:rPr lang="mr-IN" sz="1200" dirty="0">
                <a:solidFill>
                  <a:srgbClr val="585858"/>
                </a:solidFill>
              </a:rPr>
              <a:t>…</a:t>
            </a:r>
            <a:endParaRPr lang="nl-NL" sz="1200" dirty="0">
              <a:solidFill>
                <a:srgbClr val="585858"/>
              </a:solidFill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Tx/>
              <a:buNone/>
              <a:tabLst/>
              <a:defRPr/>
            </a:pPr>
            <a:r>
              <a:rPr lang="nl-NL" sz="1200" dirty="0">
                <a:solidFill>
                  <a:srgbClr val="585858"/>
                </a:solidFill>
              </a:rPr>
              <a:t>Plaats hier tekst</a:t>
            </a:r>
            <a:r>
              <a:rPr lang="mr-IN" sz="1200" dirty="0">
                <a:solidFill>
                  <a:srgbClr val="585858"/>
                </a:solidFill>
              </a:rPr>
              <a:t>…</a:t>
            </a:r>
            <a:endParaRPr lang="nl-NL" sz="1200" dirty="0">
              <a:solidFill>
                <a:srgbClr val="585858"/>
              </a:solidFill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Tx/>
              <a:buNone/>
              <a:tabLst/>
              <a:defRPr/>
            </a:pPr>
            <a:r>
              <a:rPr lang="nl-NL" sz="1200" dirty="0">
                <a:solidFill>
                  <a:srgbClr val="585858"/>
                </a:solidFill>
              </a:rPr>
              <a:t>Plaats hier tekst</a:t>
            </a:r>
            <a:r>
              <a:rPr lang="mr-IN" sz="1200" dirty="0">
                <a:solidFill>
                  <a:srgbClr val="585858"/>
                </a:solidFill>
              </a:rPr>
              <a:t>…</a:t>
            </a:r>
            <a:endParaRPr lang="nl-NL" sz="1200" dirty="0">
              <a:solidFill>
                <a:srgbClr val="585858"/>
              </a:solidFill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Tx/>
              <a:buNone/>
              <a:tabLst/>
              <a:defRPr/>
            </a:pPr>
            <a:r>
              <a:rPr lang="nl-NL" sz="1200" dirty="0">
                <a:solidFill>
                  <a:srgbClr val="585858"/>
                </a:solidFill>
              </a:rPr>
              <a:t>Plaats hier tekst</a:t>
            </a:r>
            <a:r>
              <a:rPr lang="mr-IN" sz="1200" dirty="0">
                <a:solidFill>
                  <a:srgbClr val="585858"/>
                </a:solidFill>
              </a:rPr>
              <a:t>…</a:t>
            </a:r>
            <a:endParaRPr lang="nl-NL" sz="1200" dirty="0">
              <a:solidFill>
                <a:srgbClr val="585858"/>
              </a:solidFill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tabLst/>
              <a:defRPr/>
            </a:pPr>
            <a:endParaRPr lang="nl-NL" dirty="0"/>
          </a:p>
        </p:txBody>
      </p:sp>
      <p:sp>
        <p:nvSpPr>
          <p:cNvPr id="8" name="Tijdelijke aanduiding voor titel 1">
            <a:extLst>
              <a:ext uri="{FF2B5EF4-FFF2-40B4-BE49-F238E27FC236}">
                <a16:creationId xmlns:a16="http://schemas.microsoft.com/office/drawing/2014/main" id="{060A377C-739C-0641-8383-650065C7B6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548938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AA99A54-15C3-CF48-ADBF-9633DE474711}"/>
              </a:ext>
            </a:extLst>
          </p:cNvPr>
          <p:cNvSpPr/>
          <p:nvPr userDrawn="1"/>
        </p:nvSpPr>
        <p:spPr>
          <a:xfrm>
            <a:off x="465666" y="1258281"/>
            <a:ext cx="4394199" cy="2958119"/>
          </a:xfrm>
          <a:prstGeom prst="round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ABA7073-1D7A-254B-B051-6F5A399DE2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28067" y="0"/>
            <a:ext cx="4715933" cy="51435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1619DA06-60EA-4C48-AB6A-C82866298A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2646" y="2281976"/>
            <a:ext cx="3529310" cy="910727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</p:txBody>
      </p:sp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C0168A40-A395-8940-A430-8F40369634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721853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8. Titel + team v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Rechte verbindingslijn 6"/>
          <p:cNvCxnSpPr/>
          <p:nvPr userDrawn="1"/>
        </p:nvCxnSpPr>
        <p:spPr>
          <a:xfrm>
            <a:off x="4572000" y="870674"/>
            <a:ext cx="0" cy="3800787"/>
          </a:xfrm>
          <a:prstGeom prst="lin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6" name="Tijdelijke aanduiding voor afbeelding 18"/>
          <p:cNvSpPr>
            <a:spLocks noGrp="1"/>
          </p:cNvSpPr>
          <p:nvPr>
            <p:ph type="pic" sz="quarter" idx="35"/>
          </p:nvPr>
        </p:nvSpPr>
        <p:spPr>
          <a:xfrm>
            <a:off x="6515805" y="804680"/>
            <a:ext cx="892748" cy="1159256"/>
          </a:xfrm>
          <a:prstGeom prst="rect">
            <a:avLst/>
          </a:prstGeom>
          <a:ln w="12700" cmpd="sng">
            <a:solidFill>
              <a:schemeClr val="accent2"/>
            </a:solidFill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7" name="Tijdelijke aanduiding voor tekst 2"/>
          <p:cNvSpPr>
            <a:spLocks noGrp="1"/>
          </p:cNvSpPr>
          <p:nvPr>
            <p:ph type="body" sz="quarter" idx="36" hasCustomPrompt="1"/>
          </p:nvPr>
        </p:nvSpPr>
        <p:spPr>
          <a:xfrm>
            <a:off x="5666179" y="2033749"/>
            <a:ext cx="2592000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38" name="Tijdelijke aanduiding voor tekst 2"/>
          <p:cNvSpPr>
            <a:spLocks noGrp="1"/>
          </p:cNvSpPr>
          <p:nvPr>
            <p:ph type="body" sz="quarter" idx="37" hasCustomPrompt="1"/>
          </p:nvPr>
        </p:nvSpPr>
        <p:spPr>
          <a:xfrm>
            <a:off x="5673442" y="2269255"/>
            <a:ext cx="2592000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/>
            </a:lvl1pPr>
          </a:lstStyle>
          <a:p>
            <a:pPr lvl="0"/>
            <a:r>
              <a:rPr lang="nl-NL" dirty="0"/>
              <a:t>Rol</a:t>
            </a:r>
          </a:p>
        </p:txBody>
      </p:sp>
      <p:sp>
        <p:nvSpPr>
          <p:cNvPr id="39" name="Tijdelijke aanduiding voor inhoud 2"/>
          <p:cNvSpPr>
            <a:spLocks noGrp="1"/>
          </p:cNvSpPr>
          <p:nvPr>
            <p:ph sz="half" idx="38" hasCustomPrompt="1"/>
          </p:nvPr>
        </p:nvSpPr>
        <p:spPr>
          <a:xfrm>
            <a:off x="5673442" y="2771068"/>
            <a:ext cx="2584737" cy="1773977"/>
          </a:xfrm>
          <a:prstGeom prst="rect">
            <a:avLst/>
          </a:prstGeo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40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1789834" y="804680"/>
            <a:ext cx="892748" cy="1159256"/>
          </a:xfrm>
          <a:prstGeom prst="rect">
            <a:avLst/>
          </a:prstGeom>
          <a:ln w="12700" cmpd="sng">
            <a:solidFill>
              <a:schemeClr val="accent2"/>
            </a:solidFill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1" name="Tijdelijke aanduiding voor tekst 2"/>
          <p:cNvSpPr>
            <a:spLocks noGrp="1"/>
          </p:cNvSpPr>
          <p:nvPr>
            <p:ph type="body" sz="quarter" idx="40" hasCustomPrompt="1"/>
          </p:nvPr>
        </p:nvSpPr>
        <p:spPr>
          <a:xfrm>
            <a:off x="940208" y="2033749"/>
            <a:ext cx="2592000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42" name="Tijdelijke aanduiding voor tekst 2"/>
          <p:cNvSpPr>
            <a:spLocks noGrp="1"/>
          </p:cNvSpPr>
          <p:nvPr>
            <p:ph type="body" sz="quarter" idx="41" hasCustomPrompt="1"/>
          </p:nvPr>
        </p:nvSpPr>
        <p:spPr>
          <a:xfrm>
            <a:off x="947471" y="2269255"/>
            <a:ext cx="2592000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/>
            </a:lvl1pPr>
          </a:lstStyle>
          <a:p>
            <a:pPr lvl="0"/>
            <a:r>
              <a:rPr lang="nl-NL" dirty="0"/>
              <a:t>Rol</a:t>
            </a:r>
          </a:p>
        </p:txBody>
      </p:sp>
      <p:sp>
        <p:nvSpPr>
          <p:cNvPr id="43" name="Tijdelijke aanduiding voor inhoud 2"/>
          <p:cNvSpPr>
            <a:spLocks noGrp="1"/>
          </p:cNvSpPr>
          <p:nvPr>
            <p:ph sz="half" idx="42" hasCustomPrompt="1"/>
          </p:nvPr>
        </p:nvSpPr>
        <p:spPr>
          <a:xfrm>
            <a:off x="947471" y="2771068"/>
            <a:ext cx="2584737" cy="1773977"/>
          </a:xfrm>
          <a:prstGeom prst="rect">
            <a:avLst/>
          </a:prstGeo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19" name="Tijdelijke aanduiding voor titel 1"/>
          <p:cNvSpPr>
            <a:spLocks noGrp="1"/>
          </p:cNvSpPr>
          <p:nvPr>
            <p:ph type="title"/>
          </p:nvPr>
        </p:nvSpPr>
        <p:spPr>
          <a:xfrm>
            <a:off x="323023" y="114632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7229878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 Standaard sheet_No tag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2"/>
          <p:cNvSpPr>
            <a:spLocks noGrp="1"/>
          </p:cNvSpPr>
          <p:nvPr>
            <p:ph idx="1"/>
          </p:nvPr>
        </p:nvSpPr>
        <p:spPr>
          <a:xfrm>
            <a:off x="597978" y="1023055"/>
            <a:ext cx="7948044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Clr>
                <a:srgbClr val="F58220"/>
              </a:buClr>
              <a:buFont typeface="Wingdings" charset="2"/>
              <a:buChar char="§"/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4A9BA5F5-E822-0B43-98D2-DEF4CD2CEE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439335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1. Tussen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312111" y="1700385"/>
            <a:ext cx="4575289" cy="1777267"/>
          </a:xfrm>
          <a:prstGeom prst="rect">
            <a:avLst/>
          </a:prstGeom>
        </p:spPr>
        <p:txBody>
          <a:bodyPr/>
          <a:lstStyle>
            <a:lvl1pPr algn="l">
              <a:buNone/>
              <a:defRPr sz="24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l-NL" dirty="0"/>
              <a:t>Ruimte voor eigen tekst</a:t>
            </a:r>
          </a:p>
        </p:txBody>
      </p:sp>
    </p:spTree>
    <p:extLst>
      <p:ext uri="{BB962C8B-B14F-4D97-AF65-F5344CB8AC3E}">
        <p14:creationId xmlns:p14="http://schemas.microsoft.com/office/powerpoint/2010/main" val="1646811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C9F88B-461F-2942-B570-CC73324A72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174" r="4937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C1715B-C018-3A45-A91A-06F890E1B49F}"/>
              </a:ext>
            </a:extLst>
          </p:cNvPr>
          <p:cNvSpPr/>
          <p:nvPr userDrawn="1"/>
        </p:nvSpPr>
        <p:spPr>
          <a:xfrm>
            <a:off x="1" y="812186"/>
            <a:ext cx="9144000" cy="3519128"/>
          </a:xfrm>
          <a:prstGeom prst="rect">
            <a:avLst/>
          </a:prstGeom>
          <a:solidFill>
            <a:srgbClr val="F5822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5936DA-C718-924F-980F-5180FF5429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76068" y="3672342"/>
            <a:ext cx="5868750" cy="22054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4828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EA6FDD-8D07-CB4B-A753-25C93BCC9F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7087" r="405" b="8879"/>
          <a:stretch/>
        </p:blipFill>
        <p:spPr>
          <a:xfrm>
            <a:off x="0" y="1"/>
            <a:ext cx="9143999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ED7D5C-0154-724C-A547-6CE4763241BD}"/>
              </a:ext>
            </a:extLst>
          </p:cNvPr>
          <p:cNvSpPr/>
          <p:nvPr userDrawn="1"/>
        </p:nvSpPr>
        <p:spPr>
          <a:xfrm>
            <a:off x="1" y="812186"/>
            <a:ext cx="9144000" cy="3519128"/>
          </a:xfrm>
          <a:prstGeom prst="rect">
            <a:avLst/>
          </a:prstGeom>
          <a:solidFill>
            <a:srgbClr val="F5822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E9BD4B-8F94-7A41-A8C2-4A544219CD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76068" y="3672342"/>
            <a:ext cx="5868750" cy="22054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8138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4" name="Tijdelijke aanduiding voor tekst 2"/>
          <p:cNvSpPr>
            <a:spLocks noGrp="1"/>
          </p:cNvSpPr>
          <p:nvPr>
            <p:ph idx="1"/>
          </p:nvPr>
        </p:nvSpPr>
        <p:spPr>
          <a:xfrm>
            <a:off x="597978" y="1023055"/>
            <a:ext cx="7948044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Font typeface="Wingdings" charset="2"/>
              <a:buChar char="§"/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342900" indent="-342900">
              <a:buClr>
                <a:srgbClr val="F58220"/>
              </a:buClr>
              <a:buFont typeface="Wingdings" panose="05000000000000000000" pitchFamily="2" charset="2"/>
              <a:buChar char="§"/>
              <a:defRPr lang="nl-NL" sz="2400" kern="1200" dirty="0" smtClean="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>
              <a:buFont typeface="Arial" panose="020B0604020202020204" pitchFamily="34" charset="0"/>
              <a:buChar char="-"/>
              <a:defRPr>
                <a:solidFill>
                  <a:srgbClr val="585858"/>
                </a:solidFill>
              </a:defRPr>
            </a:lvl2pPr>
            <a:lvl3pPr marL="720725" indent="-185738">
              <a:defRPr sz="1400">
                <a:solidFill>
                  <a:srgbClr val="585858"/>
                </a:solidFill>
              </a:defRPr>
            </a:lvl3pPr>
          </a:lstStyle>
          <a:p>
            <a:pPr marL="342900" lvl="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4" name="Tijdelijke aanduiding voor titel 1">
            <a:extLst>
              <a:ext uri="{FF2B5EF4-FFF2-40B4-BE49-F238E27FC236}">
                <a16:creationId xmlns:a16="http://schemas.microsoft.com/office/drawing/2014/main" id="{482CD4DE-8D02-1847-8D7A-D17AA44A1C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46811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itel + sub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97978" y="837391"/>
            <a:ext cx="7948044" cy="479822"/>
          </a:xfrm>
        </p:spPr>
        <p:txBody>
          <a:bodyPr anchor="t">
            <a:noAutofit/>
          </a:bodyPr>
          <a:lstStyle>
            <a:lvl1pPr marL="0" indent="0" algn="l">
              <a:buNone/>
              <a:defRPr sz="1800" b="1">
                <a:solidFill>
                  <a:srgbClr val="F5822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5" name="Tijdelijke aanduiding voor tekst 2"/>
          <p:cNvSpPr>
            <a:spLocks noGrp="1"/>
          </p:cNvSpPr>
          <p:nvPr>
            <p:ph idx="10"/>
          </p:nvPr>
        </p:nvSpPr>
        <p:spPr>
          <a:xfrm>
            <a:off x="597978" y="1512000"/>
            <a:ext cx="7948044" cy="28739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Font typeface="Wingdings" charset="2"/>
              <a:buChar char="§"/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E6F49F89-8156-ED45-A735-62E4C6960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Titel + 2 kolo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2"/>
          <p:cNvSpPr>
            <a:spLocks noGrp="1"/>
          </p:cNvSpPr>
          <p:nvPr>
            <p:ph idx="11"/>
          </p:nvPr>
        </p:nvSpPr>
        <p:spPr>
          <a:xfrm>
            <a:off x="457200" y="914922"/>
            <a:ext cx="4038600" cy="34563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Clr>
                <a:srgbClr val="F58220"/>
              </a:buClr>
              <a:buFont typeface="Wingdings" charset="2"/>
              <a:buChar char="§"/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8" name="Tijdelijke aanduiding voor tekst 2"/>
          <p:cNvSpPr>
            <a:spLocks noGrp="1"/>
          </p:cNvSpPr>
          <p:nvPr>
            <p:ph idx="12"/>
          </p:nvPr>
        </p:nvSpPr>
        <p:spPr>
          <a:xfrm>
            <a:off x="4648200" y="914922"/>
            <a:ext cx="4038600" cy="34563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Clr>
                <a:srgbClr val="F58220"/>
              </a:buClr>
              <a:buFont typeface="Wingdings" charset="2"/>
              <a:buChar char="§"/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7C6E547C-FE36-744C-BB7B-E3FA9482AE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Titel +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F4A571F4-104F-0D43-94D5-23193F5C97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32552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3">
            <a:extLst>
              <a:ext uri="{FF2B5EF4-FFF2-40B4-BE49-F238E27FC236}">
                <a16:creationId xmlns:a16="http://schemas.microsoft.com/office/drawing/2014/main" id="{415826BE-05D0-F749-9445-F61FBF7AE36F}"/>
              </a:ext>
            </a:extLst>
          </p:cNvPr>
          <p:cNvSpPr txBox="1">
            <a:spLocks/>
          </p:cNvSpPr>
          <p:nvPr userDrawn="1"/>
        </p:nvSpPr>
        <p:spPr>
          <a:xfrm>
            <a:off x="1367999" y="2160000"/>
            <a:ext cx="4969739" cy="1080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500" b="1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lang="nl-NL" dirty="0">
                <a:solidFill>
                  <a:schemeClr val="bg1"/>
                </a:solidFill>
              </a:rPr>
              <a:t>Titel</a:t>
            </a:r>
            <a:br>
              <a:rPr lang="nl-NL" dirty="0">
                <a:solidFill>
                  <a:schemeClr val="bg1"/>
                </a:solidFill>
              </a:rPr>
            </a:br>
            <a:r>
              <a:rPr lang="nl-NL" dirty="0">
                <a:solidFill>
                  <a:schemeClr val="bg1"/>
                </a:solidFill>
              </a:rPr>
              <a:t>Onderwerp</a:t>
            </a:r>
          </a:p>
        </p:txBody>
      </p:sp>
      <p:sp>
        <p:nvSpPr>
          <p:cNvPr id="11" name="Tijdelijke aanduiding voor tekst 4">
            <a:extLst>
              <a:ext uri="{FF2B5EF4-FFF2-40B4-BE49-F238E27FC236}">
                <a16:creationId xmlns:a16="http://schemas.microsoft.com/office/drawing/2014/main" id="{813563A5-95B7-0348-9841-851F51F70BBB}"/>
              </a:ext>
            </a:extLst>
          </p:cNvPr>
          <p:cNvSpPr txBox="1">
            <a:spLocks/>
          </p:cNvSpPr>
          <p:nvPr userDrawn="1"/>
        </p:nvSpPr>
        <p:spPr>
          <a:xfrm>
            <a:off x="1367999" y="3649904"/>
            <a:ext cx="6480000" cy="540000"/>
          </a:xfrm>
        </p:spPr>
        <p:txBody>
          <a:bodyPr>
            <a:normAutofit fontScale="92500" lnSpcReduction="20000"/>
          </a:bodyPr>
          <a:lstStyle>
            <a:defPPr>
              <a:defRPr lang="nl-NL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>
                <a:solidFill>
                  <a:schemeClr val="bg1"/>
                </a:solidFill>
              </a:rPr>
              <a:t>Verantwoordelijke </a:t>
            </a:r>
            <a:r>
              <a:rPr lang="nl-NL" dirty="0" err="1">
                <a:solidFill>
                  <a:schemeClr val="bg1"/>
                </a:solidFill>
              </a:rPr>
              <a:t>afdeing</a:t>
            </a:r>
            <a:r>
              <a:rPr lang="nl-NL" dirty="0">
                <a:solidFill>
                  <a:schemeClr val="bg1"/>
                </a:solidFill>
              </a:rPr>
              <a:t>, personen.</a:t>
            </a:r>
          </a:p>
          <a:p>
            <a:r>
              <a:rPr lang="nl-NL" dirty="0">
                <a:solidFill>
                  <a:schemeClr val="bg1"/>
                </a:solidFill>
              </a:rPr>
              <a:t>Datum</a:t>
            </a:r>
          </a:p>
        </p:txBody>
      </p:sp>
    </p:spTree>
    <p:extLst>
      <p:ext uri="{BB962C8B-B14F-4D97-AF65-F5344CB8AC3E}">
        <p14:creationId xmlns:p14="http://schemas.microsoft.com/office/powerpoint/2010/main" val="316505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8" r:id="rId2"/>
    <p:sldLayoutId id="2147483729" r:id="rId3"/>
    <p:sldLayoutId id="2147483730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97978" y="1023055"/>
            <a:ext cx="7948044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6" name="Shape 2"/>
          <p:cNvSpPr txBox="1">
            <a:spLocks/>
          </p:cNvSpPr>
          <p:nvPr userDrawn="1"/>
        </p:nvSpPr>
        <p:spPr>
          <a:xfrm>
            <a:off x="8693547" y="4751123"/>
            <a:ext cx="213198" cy="210633"/>
          </a:xfrm>
          <a:prstGeom prst="rect">
            <a:avLst/>
          </a:prstGeom>
          <a:ln w="3175">
            <a:miter lim="400000"/>
          </a:ln>
        </p:spPr>
        <p:txBody>
          <a:bodyPr wrap="none" lIns="35718" tIns="35718" rIns="35718" bIns="35718">
            <a:spAutoFit/>
          </a:bodyPr>
          <a:lstStyle>
            <a:defPPr>
              <a:defRPr lang="nl-NL"/>
            </a:defPPr>
            <a:lvl1pPr marL="0" algn="l" defTabSz="457200" rtl="0" eaLnBrk="1" latinLnBrk="0" hangingPunct="1">
              <a:defRPr sz="1200" b="1" kern="1200">
                <a:solidFill>
                  <a:srgbClr val="585858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tr-TR" sz="900" b="1" smtClean="0">
                <a:latin typeface="Arial"/>
                <a:cs typeface="Arial"/>
              </a:rPr>
              <a:pPr algn="r"/>
              <a:t>‹nr.›</a:t>
            </a:fld>
            <a:endParaRPr lang="tr-TR" sz="900" b="1" dirty="0"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674EE9-CBA3-F14C-A8BB-313013C0A48D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322989" y="4721734"/>
            <a:ext cx="2183810" cy="23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20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0" r:id="rId2"/>
    <p:sldLayoutId id="2147483685" r:id="rId3"/>
    <p:sldLayoutId id="2147483686" r:id="rId4"/>
    <p:sldLayoutId id="2147483649" r:id="rId5"/>
    <p:sldLayoutId id="2147483707" r:id="rId6"/>
    <p:sldLayoutId id="2147483654" r:id="rId7"/>
    <p:sldLayoutId id="2147483651" r:id="rId8"/>
    <p:sldLayoutId id="2147483708" r:id="rId9"/>
    <p:sldLayoutId id="2147483709" r:id="rId10"/>
    <p:sldLayoutId id="2147483710" r:id="rId11"/>
    <p:sldLayoutId id="2147483711" r:id="rId12"/>
    <p:sldLayoutId id="2147483679" r:id="rId13"/>
    <p:sldLayoutId id="2147483676" r:id="rId14"/>
    <p:sldLayoutId id="2147483675" r:id="rId15"/>
    <p:sldLayoutId id="2147483677" r:id="rId16"/>
    <p:sldLayoutId id="2147483706" r:id="rId17"/>
    <p:sldLayoutId id="2147483731" r:id="rId18"/>
    <p:sldLayoutId id="2147483732" r:id="rId19"/>
  </p:sldLayoutIdLst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1800" b="1" i="0" kern="1200">
          <a:solidFill>
            <a:srgbClr val="585858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F58220"/>
        </a:buClr>
        <a:buFont typeface="Wingdings" panose="05000000000000000000" pitchFamily="2" charset="2"/>
        <a:buChar char="§"/>
        <a:defRPr sz="2400" kern="1200">
          <a:solidFill>
            <a:srgbClr val="585858"/>
          </a:solidFill>
          <a:latin typeface="Arial"/>
          <a:ea typeface="+mn-ea"/>
          <a:cs typeface="Arial"/>
        </a:defRPr>
      </a:lvl1pPr>
      <a:lvl2pPr marL="534988" indent="-177800" algn="l" defTabSz="457200" rtl="0" eaLnBrk="1" latinLnBrk="0" hangingPunct="1">
        <a:spcBef>
          <a:spcPct val="20000"/>
        </a:spcBef>
        <a:buFont typeface="Arial" panose="020B0604020202020204" pitchFamily="34" charset="0"/>
        <a:buChar char="-"/>
        <a:defRPr sz="1800" kern="1200">
          <a:solidFill>
            <a:srgbClr val="585858"/>
          </a:solidFill>
          <a:latin typeface="Arial"/>
          <a:ea typeface="+mn-ea"/>
          <a:cs typeface="Arial"/>
        </a:defRPr>
      </a:lvl2pPr>
      <a:lvl3pPr marL="720725" indent="-185738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rgbClr val="585858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055C92-B82D-0940-82A1-7DB0EAFE16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-1" r="49400" b="-3164"/>
          <a:stretch/>
        </p:blipFill>
        <p:spPr>
          <a:xfrm>
            <a:off x="323024" y="4722559"/>
            <a:ext cx="1111766" cy="239197"/>
          </a:xfrm>
          <a:prstGeom prst="rect">
            <a:avLst/>
          </a:prstGeom>
        </p:spPr>
      </p:pic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97978" y="1023055"/>
            <a:ext cx="7948044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6" name="Shape 2"/>
          <p:cNvSpPr txBox="1">
            <a:spLocks/>
          </p:cNvSpPr>
          <p:nvPr userDrawn="1"/>
        </p:nvSpPr>
        <p:spPr>
          <a:xfrm>
            <a:off x="8693547" y="4751123"/>
            <a:ext cx="213198" cy="210633"/>
          </a:xfrm>
          <a:prstGeom prst="rect">
            <a:avLst/>
          </a:prstGeom>
          <a:ln w="3175">
            <a:miter lim="400000"/>
          </a:ln>
        </p:spPr>
        <p:txBody>
          <a:bodyPr wrap="none" lIns="35718" tIns="35718" rIns="35718" bIns="35718">
            <a:spAutoFit/>
          </a:bodyPr>
          <a:lstStyle>
            <a:defPPr>
              <a:defRPr lang="nl-NL"/>
            </a:defPPr>
            <a:lvl1pPr marL="0" algn="l" defTabSz="457200" rtl="0" eaLnBrk="1" latinLnBrk="0" hangingPunct="1">
              <a:defRPr sz="1200" b="1" kern="1200">
                <a:solidFill>
                  <a:srgbClr val="585858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tr-TR" sz="900" b="1" smtClean="0">
                <a:latin typeface="Arial"/>
                <a:cs typeface="Arial"/>
              </a:rPr>
              <a:pPr algn="r"/>
              <a:t>‹nr.›</a:t>
            </a:fld>
            <a:endParaRPr lang="tr-TR" sz="9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9013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1800" b="1" i="0" kern="1200">
          <a:solidFill>
            <a:srgbClr val="585858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F58220"/>
        </a:buClr>
        <a:buFont typeface="Wingdings" panose="05000000000000000000" pitchFamily="2" charset="2"/>
        <a:buChar char="§"/>
        <a:defRPr sz="2400" kern="1200">
          <a:solidFill>
            <a:srgbClr val="585858"/>
          </a:solidFill>
          <a:latin typeface="Arial"/>
          <a:ea typeface="+mn-ea"/>
          <a:cs typeface="Arial"/>
        </a:defRPr>
      </a:lvl1pPr>
      <a:lvl2pPr marL="534988" indent="-177800" algn="l" defTabSz="457200" rtl="0" eaLnBrk="1" latinLnBrk="0" hangingPunct="1">
        <a:spcBef>
          <a:spcPct val="20000"/>
        </a:spcBef>
        <a:buFont typeface="Arial" panose="020B0604020202020204" pitchFamily="34" charset="0"/>
        <a:buChar char="-"/>
        <a:defRPr sz="1800" kern="1200">
          <a:solidFill>
            <a:srgbClr val="585858"/>
          </a:solidFill>
          <a:latin typeface="Arial"/>
          <a:ea typeface="+mn-ea"/>
          <a:cs typeface="Arial"/>
        </a:defRPr>
      </a:lvl2pPr>
      <a:lvl3pPr marL="720725" indent="-185738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rgbClr val="585858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A3D2C84-3F98-3A4F-80C2-8926F156F8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7361" y="4652569"/>
            <a:ext cx="2193247" cy="37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208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1600" b="1" i="0" kern="1200">
          <a:solidFill>
            <a:schemeClr val="accent2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3">
            <a:extLst>
              <a:ext uri="{FF2B5EF4-FFF2-40B4-BE49-F238E27FC236}">
                <a16:creationId xmlns:a16="http://schemas.microsoft.com/office/drawing/2014/main" id="{6168A373-DD37-5F4A-82A4-FE743F2AE9E0}"/>
              </a:ext>
            </a:extLst>
          </p:cNvPr>
          <p:cNvSpPr txBox="1">
            <a:spLocks/>
          </p:cNvSpPr>
          <p:nvPr/>
        </p:nvSpPr>
        <p:spPr>
          <a:xfrm>
            <a:off x="1367999" y="1667630"/>
            <a:ext cx="4969739" cy="1080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500" b="1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lang="nl-NL" dirty="0">
                <a:solidFill>
                  <a:schemeClr val="bg1"/>
                </a:solidFill>
              </a:rPr>
              <a:t>.NET Performance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13991A6E-636C-244D-8C40-576276BCC51F}"/>
              </a:ext>
            </a:extLst>
          </p:cNvPr>
          <p:cNvSpPr txBox="1">
            <a:spLocks/>
          </p:cNvSpPr>
          <p:nvPr/>
        </p:nvSpPr>
        <p:spPr>
          <a:xfrm>
            <a:off x="1367999" y="3157534"/>
            <a:ext cx="6480000" cy="540000"/>
          </a:xfrm>
        </p:spPr>
        <p:txBody>
          <a:bodyPr>
            <a:normAutofit/>
          </a:bodyPr>
          <a:lstStyle>
            <a:defPPr>
              <a:defRPr lang="nl-NL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>
                <a:solidFill>
                  <a:schemeClr val="bg1"/>
                </a:solidFill>
              </a:rPr>
              <a:t>19/11/2019</a:t>
            </a:r>
          </a:p>
        </p:txBody>
      </p:sp>
    </p:spTree>
    <p:extLst>
      <p:ext uri="{BB962C8B-B14F-4D97-AF65-F5344CB8AC3E}">
        <p14:creationId xmlns:p14="http://schemas.microsoft.com/office/powerpoint/2010/main" val="3124955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managed language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(Un)managed code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579071"/>
            <a:ext cx="7948044" cy="3130420"/>
          </a:xfrm>
        </p:spPr>
        <p:txBody>
          <a:bodyPr/>
          <a:lstStyle/>
          <a:p>
            <a:r>
              <a:rPr lang="nl-BE" dirty="0"/>
              <a:t>IL is ‘</a:t>
            </a:r>
            <a:r>
              <a:rPr lang="nl-BE" dirty="0" err="1"/>
              <a:t>readable</a:t>
            </a:r>
            <a:r>
              <a:rPr lang="nl-BE" dirty="0"/>
              <a:t>’, machine code is </a:t>
            </a:r>
            <a:r>
              <a:rPr lang="nl-BE" dirty="0" err="1"/>
              <a:t>not</a:t>
            </a:r>
            <a:endParaRPr lang="nl-BE" dirty="0"/>
          </a:p>
          <a:p>
            <a:pPr lvl="1"/>
            <a:r>
              <a:rPr lang="nl-BE" dirty="0" err="1"/>
              <a:t>Going</a:t>
            </a:r>
            <a:r>
              <a:rPr lang="nl-BE" dirty="0"/>
              <a:t> back </a:t>
            </a:r>
            <a:r>
              <a:rPr lang="nl-BE" dirty="0" err="1"/>
              <a:t>from</a:t>
            </a:r>
            <a:r>
              <a:rPr lang="nl-BE" dirty="0"/>
              <a:t> IL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any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 </a:t>
            </a:r>
            <a:r>
              <a:rPr lang="nl-BE" dirty="0" err="1"/>
              <a:t>language</a:t>
            </a:r>
            <a:r>
              <a:rPr lang="nl-BE" dirty="0"/>
              <a:t> is easy</a:t>
            </a:r>
          </a:p>
          <a:p>
            <a:r>
              <a:rPr lang="nl-BE" kern="0" dirty="0" err="1"/>
              <a:t>Decompile</a:t>
            </a:r>
            <a:r>
              <a:rPr lang="nl-BE" kern="0" dirty="0"/>
              <a:t> tools</a:t>
            </a:r>
          </a:p>
          <a:p>
            <a:pPr lvl="1"/>
            <a:r>
              <a:rPr lang="nl-BE" kern="0" dirty="0" err="1"/>
              <a:t>dotPeek</a:t>
            </a:r>
            <a:r>
              <a:rPr lang="nl-BE" kern="0" dirty="0"/>
              <a:t>, </a:t>
            </a:r>
            <a:r>
              <a:rPr lang="nl-BE" kern="0" dirty="0" err="1"/>
              <a:t>JustDecompile</a:t>
            </a:r>
            <a:r>
              <a:rPr lang="nl-BE" kern="0" dirty="0"/>
              <a:t>, ILDASM, …</a:t>
            </a:r>
          </a:p>
          <a:p>
            <a:r>
              <a:rPr lang="nl-BE" kern="0" dirty="0" err="1"/>
              <a:t>Obfuscation</a:t>
            </a:r>
            <a:r>
              <a:rPr lang="nl-BE" kern="0" dirty="0"/>
              <a:t> is </a:t>
            </a:r>
            <a:r>
              <a:rPr lang="nl-BE" kern="0" dirty="0" err="1"/>
              <a:t>possible</a:t>
            </a:r>
            <a:endParaRPr lang="nl-BE" kern="0" dirty="0"/>
          </a:p>
          <a:p>
            <a:pPr lvl="1"/>
            <a:r>
              <a:rPr lang="nl-BE" kern="0" dirty="0" err="1"/>
              <a:t>Makes</a:t>
            </a:r>
            <a:r>
              <a:rPr lang="nl-BE" kern="0" dirty="0"/>
              <a:t> de-</a:t>
            </a:r>
            <a:r>
              <a:rPr lang="nl-BE" kern="0" dirty="0" err="1"/>
              <a:t>compiling</a:t>
            </a:r>
            <a:r>
              <a:rPr lang="nl-BE" kern="0" dirty="0"/>
              <a:t> a lot harder</a:t>
            </a:r>
          </a:p>
          <a:p>
            <a:r>
              <a:rPr lang="nl-BE" kern="0" dirty="0" err="1"/>
              <a:t>Obfuscation</a:t>
            </a:r>
            <a:r>
              <a:rPr lang="nl-BE" kern="0" dirty="0"/>
              <a:t> tools</a:t>
            </a:r>
          </a:p>
          <a:p>
            <a:pPr lvl="1"/>
            <a:r>
              <a:rPr lang="nl-BE" kern="0" dirty="0" err="1"/>
              <a:t>DotFuscator</a:t>
            </a:r>
            <a:r>
              <a:rPr lang="nl-BE" kern="0" dirty="0"/>
              <a:t>, </a:t>
            </a:r>
            <a:r>
              <a:rPr lang="nl-BE" kern="0" dirty="0" err="1"/>
              <a:t>SmartAssembly</a:t>
            </a:r>
            <a:r>
              <a:rPr lang="nl-BE" kern="0" dirty="0"/>
              <a:t>, …</a:t>
            </a:r>
          </a:p>
        </p:txBody>
      </p:sp>
      <p:graphicFrame>
        <p:nvGraphicFramePr>
          <p:cNvPr id="10" name="Tijdelijke aanduiding voor inhoud 3">
            <a:extLst>
              <a:ext uri="{FF2B5EF4-FFF2-40B4-BE49-F238E27FC236}">
                <a16:creationId xmlns:a16="http://schemas.microsoft.com/office/drawing/2014/main" id="{8175393F-F274-4276-BE09-3DBAC5BFA5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8715848"/>
              </p:ext>
            </p:extLst>
          </p:nvPr>
        </p:nvGraphicFramePr>
        <p:xfrm>
          <a:off x="415290" y="693333"/>
          <a:ext cx="8570914" cy="741680"/>
        </p:xfrm>
        <a:graphic>
          <a:graphicData uri="http://schemas.openxmlformats.org/drawingml/2006/table">
            <a:tbl>
              <a:tblPr firstRow="1" bandRow="1"/>
              <a:tblGrid>
                <a:gridCol w="4285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5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9pPr>
                    </a:lstStyle>
                    <a:p>
                      <a:r>
                        <a:rPr lang="nl-BE" dirty="0" err="1"/>
                        <a:t>Managed</a:t>
                      </a:r>
                      <a:r>
                        <a:rPr lang="nl-BE" dirty="0"/>
                        <a:t> Code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83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9pPr>
                    </a:lstStyle>
                    <a:p>
                      <a:r>
                        <a:rPr lang="nl-BE" dirty="0" err="1"/>
                        <a:t>Unmanaged</a:t>
                      </a:r>
                      <a:r>
                        <a:rPr lang="nl-BE" dirty="0"/>
                        <a:t> Code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8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9pPr>
                    </a:lstStyle>
                    <a:p>
                      <a:r>
                        <a:rPr lang="nl-BE" dirty="0" err="1"/>
                        <a:t>Can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easily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be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reversed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engineered</a:t>
                      </a:r>
                      <a:endParaRPr lang="nl-BE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83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9pPr>
                    </a:lstStyle>
                    <a:p>
                      <a:r>
                        <a:rPr lang="nl-BE" dirty="0"/>
                        <a:t>Harder </a:t>
                      </a:r>
                      <a:r>
                        <a:rPr lang="nl-BE" dirty="0" err="1"/>
                        <a:t>to</a:t>
                      </a:r>
                      <a:r>
                        <a:rPr lang="nl-BE" dirty="0"/>
                        <a:t> reverse engineer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83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184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02004" y="173589"/>
            <a:ext cx="8682605" cy="522697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ea typeface="Times New Roman" panose="02020603050405020304" pitchFamily="18" charset="0"/>
              </a:rPr>
              <a:t>https://github.com/RobLiekens/Ordina-performance</a:t>
            </a:r>
          </a:p>
          <a:p>
            <a:endParaRPr lang="nl-NL" dirty="0"/>
          </a:p>
        </p:txBody>
      </p:sp>
      <p:pic>
        <p:nvPicPr>
          <p:cNvPr id="2050" name="Picture 2" descr="Gebouw, Joy, Planning, Plannen, Professional, Werknemer">
            <a:extLst>
              <a:ext uri="{FF2B5EF4-FFF2-40B4-BE49-F238E27FC236}">
                <a16:creationId xmlns:a16="http://schemas.microsoft.com/office/drawing/2014/main" id="{A879F8AE-D9DC-4BE3-9289-5AA6ADB94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18" y="630354"/>
            <a:ext cx="5842163" cy="388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5691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/>
              <a:t>Queries</a:t>
            </a:r>
            <a:r>
              <a:rPr lang="nl-BE" dirty="0"/>
              <a:t>:</a:t>
            </a:r>
          </a:p>
          <a:p>
            <a:pPr lvl="1"/>
            <a:r>
              <a:rPr lang="nl-BE" dirty="0"/>
              <a:t>TODO Query 1 </a:t>
            </a:r>
            <a:r>
              <a:rPr lang="nl-BE"/>
              <a:t>- 7</a:t>
            </a:r>
            <a:endParaRPr lang="nl-BE" dirty="0"/>
          </a:p>
          <a:p>
            <a:r>
              <a:rPr lang="nl-BE" dirty="0"/>
              <a:t>Connection parameters:</a:t>
            </a:r>
          </a:p>
          <a:p>
            <a:pPr lvl="1"/>
            <a:r>
              <a:rPr lang="nl-BE" dirty="0"/>
              <a:t>TODO </a:t>
            </a:r>
            <a:r>
              <a:rPr lang="nl-BE" dirty="0" err="1"/>
              <a:t>connection</a:t>
            </a:r>
            <a:r>
              <a:rPr lang="nl-BE" dirty="0"/>
              <a:t> string 1 - 2</a:t>
            </a:r>
          </a:p>
          <a:p>
            <a:r>
              <a:rPr lang="nl-BE" dirty="0" err="1"/>
              <a:t>Indexes</a:t>
            </a:r>
            <a:endParaRPr lang="nl-BE" dirty="0"/>
          </a:p>
          <a:p>
            <a:pPr lvl="1"/>
            <a:r>
              <a:rPr lang="nl-BE" dirty="0"/>
              <a:t>TODO </a:t>
            </a:r>
            <a:r>
              <a:rPr lang="nl-BE" dirty="0" err="1"/>
              <a:t>indexes</a:t>
            </a:r>
            <a:r>
              <a:rPr lang="nl-BE" dirty="0"/>
              <a:t> 1 - 2</a:t>
            </a:r>
          </a:p>
        </p:txBody>
      </p:sp>
    </p:spTree>
    <p:extLst>
      <p:ext uri="{BB962C8B-B14F-4D97-AF65-F5344CB8AC3E}">
        <p14:creationId xmlns:p14="http://schemas.microsoft.com/office/powerpoint/2010/main" val="140464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nl-NL" dirty="0" err="1"/>
              <a:t>Profiling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8524449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01C0BBE-0C66-9740-9097-9B05A2437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profiling</a:t>
            </a:r>
            <a:endParaRPr lang="nl-NL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2F147B2-B1DA-1443-8EB4-3E362F086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Wikipedia: </a:t>
            </a:r>
            <a:br>
              <a:rPr lang="en-US" u="sng" dirty="0"/>
            </a:br>
            <a:br>
              <a:rPr lang="en-US" u="sng" dirty="0"/>
            </a:br>
            <a:r>
              <a:rPr lang="en-US" u="sng" dirty="0"/>
              <a:t>In software engineering</a:t>
            </a:r>
            <a:r>
              <a:rPr lang="en-US" dirty="0"/>
              <a:t>, profiling ("program profiling", "software profiling") is a form of dynamic program analysis that measures, for example, the space (memory) or time complexity of a program, the usage of particular instructions, or the frequency and duration of function calls. Most commonly, profiling information serves to aid program optimization.</a:t>
            </a:r>
          </a:p>
        </p:txBody>
      </p:sp>
    </p:spTree>
    <p:extLst>
      <p:ext uri="{BB962C8B-B14F-4D97-AF65-F5344CB8AC3E}">
        <p14:creationId xmlns:p14="http://schemas.microsoft.com/office/powerpoint/2010/main" val="19595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01C0BBE-0C66-9740-9097-9B05A2437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profile</a:t>
            </a:r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2F147B2-B1DA-1443-8EB4-3E362F086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After</a:t>
            </a:r>
            <a:r>
              <a:rPr lang="nl-NL" dirty="0"/>
              <a:t> </a:t>
            </a:r>
            <a:r>
              <a:rPr lang="nl-NL" dirty="0" err="1"/>
              <a:t>writing</a:t>
            </a:r>
            <a:r>
              <a:rPr lang="nl-NL" dirty="0"/>
              <a:t> a performance </a:t>
            </a:r>
            <a:r>
              <a:rPr lang="nl-NL" dirty="0" err="1"/>
              <a:t>critical</a:t>
            </a:r>
            <a:r>
              <a:rPr lang="nl-NL" dirty="0"/>
              <a:t> service</a:t>
            </a:r>
          </a:p>
          <a:p>
            <a:r>
              <a:rPr lang="nl-NL" dirty="0"/>
              <a:t>AND </a:t>
            </a:r>
            <a:r>
              <a:rPr lang="nl-NL" dirty="0" err="1"/>
              <a:t>after</a:t>
            </a:r>
            <a:r>
              <a:rPr lang="nl-NL" dirty="0"/>
              <a:t> </a:t>
            </a:r>
            <a:r>
              <a:rPr lang="nl-NL" dirty="0" err="1"/>
              <a:t>changing</a:t>
            </a:r>
            <a:r>
              <a:rPr lang="nl-NL" dirty="0"/>
              <a:t> a performance </a:t>
            </a:r>
            <a:r>
              <a:rPr lang="nl-NL" dirty="0" err="1"/>
              <a:t>critical</a:t>
            </a:r>
            <a:r>
              <a:rPr lang="nl-NL" dirty="0"/>
              <a:t> service</a:t>
            </a:r>
          </a:p>
          <a:p>
            <a:r>
              <a:rPr lang="en-US" dirty="0"/>
              <a:t>Code that will be reused often</a:t>
            </a:r>
          </a:p>
          <a:p>
            <a:pPr lvl="1"/>
            <a:r>
              <a:rPr lang="en-US" dirty="0"/>
              <a:t>Includes loops!</a:t>
            </a:r>
          </a:p>
          <a:p>
            <a:r>
              <a:rPr lang="en-US" dirty="0"/>
              <a:t>When debugging</a:t>
            </a:r>
          </a:p>
          <a:p>
            <a:r>
              <a:rPr lang="en-US" dirty="0"/>
              <a:t>If memory or performance issues already surfaced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573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01C0BBE-0C66-9740-9097-9B05A2437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Measurement</a:t>
            </a:r>
            <a:r>
              <a:rPr lang="nl-NL" dirty="0"/>
              <a:t> tools</a:t>
            </a:r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2F147B2-B1DA-1443-8EB4-3E362F086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Sampling </a:t>
            </a:r>
            <a:r>
              <a:rPr lang="en-US" dirty="0"/>
              <a:t>profilers</a:t>
            </a:r>
          </a:p>
          <a:p>
            <a:pPr lvl="1"/>
            <a:r>
              <a:rPr lang="nl-NL" dirty="0"/>
              <a:t>Snapshots</a:t>
            </a:r>
          </a:p>
          <a:p>
            <a:pPr lvl="1"/>
            <a:r>
              <a:rPr lang="nl-NL" dirty="0" err="1"/>
              <a:t>Controllable</a:t>
            </a:r>
            <a:r>
              <a:rPr lang="nl-NL" dirty="0"/>
              <a:t> overhead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reducing</a:t>
            </a:r>
            <a:r>
              <a:rPr lang="nl-NL" dirty="0"/>
              <a:t> sampling </a:t>
            </a:r>
            <a:r>
              <a:rPr lang="nl-NL" dirty="0" err="1"/>
              <a:t>rate</a:t>
            </a:r>
            <a:endParaRPr lang="nl-NL" dirty="0"/>
          </a:p>
          <a:p>
            <a:pPr lvl="1"/>
            <a:r>
              <a:rPr lang="nl-NL" dirty="0"/>
              <a:t>Support </a:t>
            </a:r>
            <a:r>
              <a:rPr lang="nl-NL" dirty="0" err="1"/>
              <a:t>attach</a:t>
            </a:r>
            <a:endParaRPr lang="nl-NL" dirty="0"/>
          </a:p>
          <a:p>
            <a:pPr lvl="1"/>
            <a:r>
              <a:rPr lang="nl-NL" dirty="0" err="1"/>
              <a:t>Imprecise</a:t>
            </a:r>
            <a:endParaRPr lang="nl-NL" dirty="0"/>
          </a:p>
          <a:p>
            <a:pPr marL="3429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NL" sz="2400" dirty="0"/>
              <a:t>Instrumentation </a:t>
            </a:r>
            <a:r>
              <a:rPr lang="nl-NL" sz="2400" dirty="0" err="1"/>
              <a:t>profilers</a:t>
            </a:r>
            <a:endParaRPr lang="nl-NL" sz="2400" dirty="0"/>
          </a:p>
          <a:p>
            <a:pPr lvl="1"/>
            <a:r>
              <a:rPr lang="nl-NL" dirty="0"/>
              <a:t>Code </a:t>
            </a:r>
            <a:r>
              <a:rPr lang="nl-NL" dirty="0" err="1"/>
              <a:t>injection</a:t>
            </a:r>
            <a:endParaRPr lang="nl-NL" dirty="0"/>
          </a:p>
          <a:p>
            <a:pPr lvl="1"/>
            <a:r>
              <a:rPr lang="nl-NL" dirty="0"/>
              <a:t>Accurate timing</a:t>
            </a:r>
          </a:p>
          <a:p>
            <a:pPr lvl="1"/>
            <a:r>
              <a:rPr lang="nl-NL" dirty="0"/>
              <a:t>More overhead</a:t>
            </a:r>
          </a:p>
          <a:p>
            <a:pPr lvl="1"/>
            <a:r>
              <a:rPr lang="nl-NL" dirty="0" err="1"/>
              <a:t>Require</a:t>
            </a:r>
            <a:r>
              <a:rPr lang="nl-NL" dirty="0"/>
              <a:t> </a:t>
            </a:r>
            <a:r>
              <a:rPr lang="nl-NL" dirty="0" err="1"/>
              <a:t>restart</a:t>
            </a:r>
            <a:endParaRPr lang="nl-NL" dirty="0"/>
          </a:p>
        </p:txBody>
      </p:sp>
      <p:pic>
        <p:nvPicPr>
          <p:cNvPr id="9220" name="Picture 4" descr="Image result for measurement">
            <a:extLst>
              <a:ext uri="{FF2B5EF4-FFF2-40B4-BE49-F238E27FC236}">
                <a16:creationId xmlns:a16="http://schemas.microsoft.com/office/drawing/2014/main" id="{303172BA-71E2-4A2F-B314-490007E5AE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" t="12636" r="1161" b="15188"/>
          <a:stretch/>
        </p:blipFill>
        <p:spPr bwMode="auto">
          <a:xfrm>
            <a:off x="4882100" y="2796351"/>
            <a:ext cx="3782333" cy="184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38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01C0BBE-0C66-9740-9097-9B05A243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566" y="166687"/>
            <a:ext cx="3780333" cy="332450"/>
          </a:xfrm>
        </p:spPr>
        <p:txBody>
          <a:bodyPr/>
          <a:lstStyle/>
          <a:p>
            <a:r>
              <a:rPr lang="nl-NL" dirty="0"/>
              <a:t>Most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measurements</a:t>
            </a:r>
            <a:endParaRPr lang="nl-NL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2F147B2-B1DA-1443-8EB4-3E362F086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CPU</a:t>
            </a:r>
          </a:p>
          <a:p>
            <a:pPr lvl="1"/>
            <a:r>
              <a:rPr lang="nl-NL" dirty="0" err="1"/>
              <a:t>Utilization</a:t>
            </a:r>
            <a:endParaRPr lang="nl-NL" dirty="0"/>
          </a:p>
          <a:p>
            <a:pPr lvl="1"/>
            <a:r>
              <a:rPr lang="nl-NL" dirty="0"/>
              <a:t>CPU </a:t>
            </a:r>
            <a:r>
              <a:rPr lang="nl-NL" dirty="0" err="1"/>
              <a:t>cycles</a:t>
            </a:r>
            <a:r>
              <a:rPr lang="nl-NL" dirty="0"/>
              <a:t>/</a:t>
            </a:r>
            <a:r>
              <a:rPr lang="nl-NL" dirty="0" err="1"/>
              <a:t>ticks</a:t>
            </a:r>
            <a:r>
              <a:rPr lang="nl-NL" dirty="0"/>
              <a:t> or </a:t>
            </a:r>
            <a:r>
              <a:rPr lang="nl-NL" dirty="0" err="1"/>
              <a:t>wall-clock</a:t>
            </a:r>
            <a:r>
              <a:rPr lang="nl-NL" dirty="0"/>
              <a:t> time</a:t>
            </a:r>
          </a:p>
          <a:p>
            <a:r>
              <a:rPr lang="nl-NL" dirty="0"/>
              <a:t>Memory</a:t>
            </a:r>
          </a:p>
          <a:p>
            <a:pPr lvl="1"/>
            <a:r>
              <a:rPr lang="nl-NL" dirty="0" err="1"/>
              <a:t>Utilization</a:t>
            </a:r>
            <a:endParaRPr lang="nl-NL" dirty="0"/>
          </a:p>
          <a:p>
            <a:pPr lvl="1"/>
            <a:r>
              <a:rPr lang="nl-NL" dirty="0"/>
              <a:t>% load</a:t>
            </a:r>
          </a:p>
          <a:p>
            <a:r>
              <a:rPr lang="nl-NL" dirty="0"/>
              <a:t>Data access</a:t>
            </a:r>
          </a:p>
          <a:p>
            <a:pPr lvl="1"/>
            <a:r>
              <a:rPr lang="nl-NL" dirty="0" err="1"/>
              <a:t>Utilization</a:t>
            </a:r>
            <a:endParaRPr lang="nl-NL" dirty="0"/>
          </a:p>
          <a:p>
            <a:pPr lvl="1"/>
            <a:r>
              <a:rPr lang="nl-NL" dirty="0" err="1"/>
              <a:t>Bandwidth</a:t>
            </a:r>
            <a:endParaRPr lang="nl-NL" dirty="0"/>
          </a:p>
          <a:p>
            <a:pPr lvl="1"/>
            <a:r>
              <a:rPr lang="nl-NL" dirty="0" err="1"/>
              <a:t>Latency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7158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01C0BBE-0C66-9740-9097-9B05A243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566" y="166687"/>
            <a:ext cx="3780333" cy="332450"/>
          </a:xfrm>
        </p:spPr>
        <p:txBody>
          <a:bodyPr/>
          <a:lstStyle/>
          <a:p>
            <a:r>
              <a:rPr lang="nl-NL" dirty="0" err="1"/>
              <a:t>Profiling</a:t>
            </a:r>
            <a:r>
              <a:rPr lang="nl-NL" dirty="0"/>
              <a:t> software</a:t>
            </a:r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2F147B2-B1DA-1443-8EB4-3E362F086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Free</a:t>
            </a:r>
          </a:p>
          <a:p>
            <a:pPr lvl="1"/>
            <a:r>
              <a:rPr lang="nl-NL" dirty="0"/>
              <a:t>Visual Studio </a:t>
            </a:r>
            <a:r>
              <a:rPr lang="nl-NL" dirty="0" err="1"/>
              <a:t>Diagnostic</a:t>
            </a:r>
            <a:r>
              <a:rPr lang="nl-NL" dirty="0"/>
              <a:t> Tools</a:t>
            </a:r>
          </a:p>
          <a:p>
            <a:pPr lvl="2"/>
            <a:r>
              <a:rPr lang="nl-NL" dirty="0"/>
              <a:t>Basic memory </a:t>
            </a:r>
            <a:r>
              <a:rPr lang="nl-NL" dirty="0" err="1"/>
              <a:t>and</a:t>
            </a:r>
            <a:r>
              <a:rPr lang="nl-NL" dirty="0"/>
              <a:t> CPU </a:t>
            </a:r>
            <a:r>
              <a:rPr lang="nl-NL" dirty="0" err="1"/>
              <a:t>profiling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1 </a:t>
            </a:r>
            <a:r>
              <a:rPr lang="nl-NL" dirty="0" err="1"/>
              <a:t>process</a:t>
            </a:r>
            <a:endParaRPr lang="nl-NL" dirty="0"/>
          </a:p>
          <a:p>
            <a:pPr lvl="1"/>
            <a:r>
              <a:rPr lang="nl-NL" dirty="0" err="1"/>
              <a:t>Perfview</a:t>
            </a:r>
            <a:endParaRPr lang="nl-NL" dirty="0"/>
          </a:p>
          <a:p>
            <a:pPr lvl="2"/>
            <a:r>
              <a:rPr lang="nl-NL" dirty="0"/>
              <a:t>Global memory </a:t>
            </a:r>
            <a:r>
              <a:rPr lang="nl-NL" dirty="0" err="1"/>
              <a:t>and</a:t>
            </a:r>
            <a:r>
              <a:rPr lang="nl-NL" dirty="0"/>
              <a:t> CPU </a:t>
            </a:r>
            <a:r>
              <a:rPr lang="nl-NL" dirty="0" err="1"/>
              <a:t>profiling</a:t>
            </a:r>
            <a:endParaRPr lang="nl-NL" dirty="0"/>
          </a:p>
          <a:p>
            <a:pPr lvl="1"/>
            <a:r>
              <a:rPr lang="nl-NL" dirty="0"/>
              <a:t>SQL Server Profiler</a:t>
            </a:r>
          </a:p>
          <a:p>
            <a:pPr lvl="2"/>
            <a:r>
              <a:rPr lang="nl-NL" dirty="0"/>
              <a:t>SQL </a:t>
            </a:r>
            <a:r>
              <a:rPr lang="nl-NL" dirty="0" err="1"/>
              <a:t>execution</a:t>
            </a:r>
            <a:r>
              <a:rPr lang="nl-NL" dirty="0"/>
              <a:t> plan </a:t>
            </a:r>
            <a:r>
              <a:rPr lang="nl-NL" dirty="0" err="1"/>
              <a:t>profiling</a:t>
            </a:r>
            <a:endParaRPr lang="nl-NL" dirty="0"/>
          </a:p>
          <a:p>
            <a:pPr lvl="2"/>
            <a:r>
              <a:rPr lang="nl-NL" dirty="0"/>
              <a:t>Part of </a:t>
            </a:r>
            <a:r>
              <a:rPr lang="nl-NL" dirty="0" err="1"/>
              <a:t>the</a:t>
            </a:r>
            <a:r>
              <a:rPr lang="nl-NL" dirty="0"/>
              <a:t> Microsoft SQL Server Management Studio</a:t>
            </a:r>
          </a:p>
          <a:p>
            <a:r>
              <a:rPr lang="nl-NL" dirty="0" err="1"/>
              <a:t>Paid</a:t>
            </a:r>
            <a:endParaRPr lang="nl-NL" dirty="0"/>
          </a:p>
          <a:p>
            <a:pPr lvl="1"/>
            <a:r>
              <a:rPr lang="nl-NL" dirty="0" err="1"/>
              <a:t>JetBrains</a:t>
            </a:r>
            <a:r>
              <a:rPr lang="nl-NL" dirty="0"/>
              <a:t> </a:t>
            </a:r>
            <a:r>
              <a:rPr lang="nl-NL" dirty="0" err="1"/>
              <a:t>dotTrace</a:t>
            </a:r>
            <a:r>
              <a:rPr lang="nl-NL" dirty="0"/>
              <a:t> =&gt; free student </a:t>
            </a:r>
            <a:r>
              <a:rPr lang="nl-NL" dirty="0" err="1"/>
              <a:t>license</a:t>
            </a:r>
            <a:endParaRPr lang="nl-NL" dirty="0"/>
          </a:p>
          <a:p>
            <a:pPr lvl="1"/>
            <a:r>
              <a:rPr lang="nl-NL" dirty="0" err="1"/>
              <a:t>RedGate</a:t>
            </a:r>
            <a:r>
              <a:rPr lang="nl-NL" dirty="0"/>
              <a:t> ANTS</a:t>
            </a:r>
          </a:p>
        </p:txBody>
      </p:sp>
    </p:spTree>
    <p:extLst>
      <p:ext uri="{BB962C8B-B14F-4D97-AF65-F5344CB8AC3E}">
        <p14:creationId xmlns:p14="http://schemas.microsoft.com/office/powerpoint/2010/main" val="298795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09CD34-7CB6-49EE-AF8C-50BE81601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566" y="166687"/>
            <a:ext cx="4492142" cy="332450"/>
          </a:xfrm>
        </p:spPr>
        <p:txBody>
          <a:bodyPr/>
          <a:lstStyle/>
          <a:p>
            <a:r>
              <a:rPr lang="en-US" dirty="0"/>
              <a:t>Visual Studio Diagnostic Tools</a:t>
            </a:r>
            <a:br>
              <a:rPr lang="en-US" dirty="0"/>
            </a:b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9DB051-6CEC-40B8-BFF8-7F1527730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66" y="795557"/>
            <a:ext cx="7455230" cy="394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8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Insights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81F70E70-1655-4CDA-89ED-77ADAB838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027" y="927199"/>
            <a:ext cx="4581050" cy="372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09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nl-NL" dirty="0"/>
              <a:t>Value/</a:t>
            </a:r>
            <a:r>
              <a:rPr lang="nl-NL" dirty="0" err="1"/>
              <a:t>reference</a:t>
            </a:r>
            <a:r>
              <a:rPr lang="nl-NL" dirty="0"/>
              <a:t> types &amp; </a:t>
            </a:r>
            <a:r>
              <a:rPr lang="nl-NL" dirty="0" err="1"/>
              <a:t>Garbage</a:t>
            </a:r>
            <a:r>
              <a:rPr lang="nl-NL" dirty="0"/>
              <a:t> </a:t>
            </a:r>
            <a:r>
              <a:rPr lang="nl-NL" dirty="0" err="1"/>
              <a:t>collection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3445019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Insights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67707E37-5CC6-4C0E-A553-574137B5E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58" y="1797035"/>
            <a:ext cx="8009164" cy="230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370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FEB2D6-6368-4B57-90AE-FAB3CB0130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" t="7975" r="-69" b="27610"/>
          <a:stretch/>
        </p:blipFill>
        <p:spPr bwMode="auto">
          <a:xfrm>
            <a:off x="0" y="-1"/>
            <a:ext cx="9144000" cy="29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inhoud 1">
            <a:extLst>
              <a:ext uri="{FF2B5EF4-FFF2-40B4-BE49-F238E27FC236}">
                <a16:creationId xmlns:a16="http://schemas.microsoft.com/office/drawing/2014/main" id="{9460D2B0-AAA7-45A2-ACA7-36296AB53E55}"/>
              </a:ext>
            </a:extLst>
          </p:cNvPr>
          <p:cNvSpPr txBox="1">
            <a:spLocks/>
          </p:cNvSpPr>
          <p:nvPr/>
        </p:nvSpPr>
        <p:spPr>
          <a:xfrm>
            <a:off x="114300" y="3229760"/>
            <a:ext cx="9029700" cy="139257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Source: 		</a:t>
            </a:r>
            <a:r>
              <a:rPr lang="en-US" dirty="0">
                <a:solidFill>
                  <a:schemeClr val="tx2"/>
                </a:solidFill>
                <a:ea typeface="Times New Roman" panose="02020603050405020304" pitchFamily="18" charset="0"/>
              </a:rPr>
              <a:t>https://github.com/RobLiekens/Ordina-performance</a:t>
            </a:r>
          </a:p>
          <a:p>
            <a:r>
              <a:rPr lang="nl-NL" dirty="0"/>
              <a:t>Contact: 		rob.liekens@ordina.be</a:t>
            </a:r>
          </a:p>
          <a:p>
            <a:r>
              <a:rPr lang="nl-NL" dirty="0"/>
              <a:t>					joni.dewinter@ordina.be </a:t>
            </a:r>
          </a:p>
          <a:p>
            <a:endParaRPr lang="LID4096" dirty="0">
              <a:solidFill>
                <a:schemeClr val="tx2"/>
              </a:solidFill>
              <a:ea typeface="Times New Roman" panose="02020603050405020304" pitchFamily="18" charset="0"/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30429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performance?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Value/</a:t>
            </a:r>
            <a:r>
              <a:rPr lang="nl-NL" dirty="0" err="1"/>
              <a:t>reference</a:t>
            </a:r>
            <a:r>
              <a:rPr lang="nl-NL" dirty="0"/>
              <a:t> types &amp; </a:t>
            </a:r>
            <a:r>
              <a:rPr lang="nl-NL" dirty="0" err="1"/>
              <a:t>Garbage</a:t>
            </a:r>
            <a:r>
              <a:rPr lang="nl-NL" dirty="0"/>
              <a:t> </a:t>
            </a:r>
            <a:r>
              <a:rPr lang="nl-NL" dirty="0" err="1"/>
              <a:t>collection</a:t>
            </a:r>
            <a:endParaRPr lang="nl-NL" dirty="0"/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579071"/>
            <a:ext cx="7948044" cy="3130420"/>
          </a:xfrm>
        </p:spPr>
        <p:txBody>
          <a:bodyPr/>
          <a:lstStyle/>
          <a:p>
            <a:r>
              <a:rPr lang="nl-BE" dirty="0"/>
              <a:t>A few </a:t>
            </a:r>
            <a:r>
              <a:rPr lang="nl-BE" dirty="0" err="1"/>
              <a:t>things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consider</a:t>
            </a:r>
            <a:r>
              <a:rPr lang="nl-BE" dirty="0"/>
              <a:t>:</a:t>
            </a:r>
          </a:p>
          <a:p>
            <a:pPr lvl="1"/>
            <a:r>
              <a:rPr lang="nl-BE" kern="0" dirty="0"/>
              <a:t>Value types</a:t>
            </a:r>
          </a:p>
          <a:p>
            <a:pPr lvl="1"/>
            <a:r>
              <a:rPr lang="nl-BE" kern="0" dirty="0"/>
              <a:t>Reference types</a:t>
            </a:r>
          </a:p>
          <a:p>
            <a:pPr lvl="1"/>
            <a:r>
              <a:rPr lang="nl-BE" kern="0" dirty="0" err="1"/>
              <a:t>Garbage</a:t>
            </a:r>
            <a:r>
              <a:rPr lang="nl-BE" kern="0" dirty="0"/>
              <a:t> </a:t>
            </a:r>
            <a:r>
              <a:rPr lang="nl-BE" kern="0" dirty="0" err="1"/>
              <a:t>collection</a:t>
            </a:r>
            <a:endParaRPr lang="nl-BE" kern="0" dirty="0"/>
          </a:p>
        </p:txBody>
      </p:sp>
    </p:spTree>
    <p:extLst>
      <p:ext uri="{BB962C8B-B14F-4D97-AF65-F5344CB8AC3E}">
        <p14:creationId xmlns:p14="http://schemas.microsoft.com/office/powerpoint/2010/main" val="408938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Common value types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Value/</a:t>
            </a:r>
            <a:r>
              <a:rPr lang="nl-NL" dirty="0" err="1"/>
              <a:t>reference</a:t>
            </a:r>
            <a:r>
              <a:rPr lang="nl-NL" dirty="0"/>
              <a:t> types &amp; </a:t>
            </a:r>
            <a:r>
              <a:rPr lang="nl-NL" dirty="0" err="1"/>
              <a:t>Garbage</a:t>
            </a:r>
            <a:r>
              <a:rPr lang="nl-NL" dirty="0"/>
              <a:t> </a:t>
            </a:r>
            <a:r>
              <a:rPr lang="nl-NL" dirty="0" err="1"/>
              <a:t>collection</a:t>
            </a:r>
            <a:endParaRPr lang="nl-NL" dirty="0"/>
          </a:p>
        </p:txBody>
      </p:sp>
      <p:graphicFrame>
        <p:nvGraphicFramePr>
          <p:cNvPr id="8" name="Tabel 7">
            <a:extLst>
              <a:ext uri="{FF2B5EF4-FFF2-40B4-BE49-F238E27FC236}">
                <a16:creationId xmlns:a16="http://schemas.microsoft.com/office/drawing/2014/main" id="{D05431BF-34F6-4AEA-BD45-08E073C966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221863"/>
              </p:ext>
            </p:extLst>
          </p:nvPr>
        </p:nvGraphicFramePr>
        <p:xfrm>
          <a:off x="2308366" y="1172881"/>
          <a:ext cx="4251132" cy="3536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55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5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1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3661">
                <a:tc>
                  <a:txBody>
                    <a:bodyPr/>
                    <a:lstStyle/>
                    <a:p>
                      <a:r>
                        <a:rPr lang="nl-BE" sz="1700" dirty="0"/>
                        <a:t>BCL Type</a:t>
                      </a:r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/>
                        <a:t>C#</a:t>
                      </a:r>
                      <a:r>
                        <a:rPr lang="nl-BE" sz="1700" baseline="0" dirty="0"/>
                        <a:t> alias</a:t>
                      </a:r>
                      <a:endParaRPr lang="nl-BE" sz="1700" dirty="0"/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/>
                        <a:t>Bytes</a:t>
                      </a:r>
                    </a:p>
                  </a:txBody>
                  <a:tcPr marL="87070" marR="87070" marT="43535" marB="435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nl-BE" sz="1700" dirty="0" err="1"/>
                        <a:t>System.Char</a:t>
                      </a:r>
                      <a:endParaRPr lang="nl-BE" sz="1700" dirty="0"/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 err="1"/>
                        <a:t>char</a:t>
                      </a:r>
                      <a:endParaRPr lang="nl-BE" sz="1700" dirty="0"/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/>
                        <a:t>2</a:t>
                      </a:r>
                    </a:p>
                  </a:txBody>
                  <a:tcPr marL="87070" marR="87070" marT="43535" marB="435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nl-BE" sz="1700" dirty="0" err="1"/>
                        <a:t>System.Boolean</a:t>
                      </a:r>
                      <a:endParaRPr lang="nl-BE" sz="1700" dirty="0"/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 err="1"/>
                        <a:t>bool</a:t>
                      </a:r>
                      <a:endParaRPr lang="nl-BE" sz="1700" dirty="0"/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/>
                        <a:t>1</a:t>
                      </a:r>
                    </a:p>
                  </a:txBody>
                  <a:tcPr marL="87070" marR="87070" marT="43535" marB="435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nl-BE" sz="1700" dirty="0" err="1"/>
                        <a:t>System.DateTime</a:t>
                      </a:r>
                      <a:endParaRPr lang="nl-BE" sz="1700" dirty="0"/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 err="1"/>
                        <a:t>DateTime</a:t>
                      </a:r>
                      <a:endParaRPr lang="nl-BE" sz="1700" dirty="0"/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/>
                        <a:t>8</a:t>
                      </a:r>
                    </a:p>
                  </a:txBody>
                  <a:tcPr marL="87070" marR="87070" marT="43535" marB="4353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nl-BE" sz="1700" dirty="0"/>
                        <a:t>System.Int</a:t>
                      </a:r>
                      <a:r>
                        <a:rPr lang="nl-BE" sz="1700" baseline="0" dirty="0"/>
                        <a:t>32</a:t>
                      </a:r>
                      <a:endParaRPr lang="nl-BE" sz="1700" dirty="0"/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/>
                        <a:t>int</a:t>
                      </a:r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/>
                        <a:t>4</a:t>
                      </a:r>
                    </a:p>
                  </a:txBody>
                  <a:tcPr marL="87070" marR="87070" marT="43535" marB="4353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nl-BE" sz="1700" dirty="0"/>
                        <a:t>System.UInt32</a:t>
                      </a:r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 err="1"/>
                        <a:t>uint</a:t>
                      </a:r>
                      <a:endParaRPr lang="nl-BE" sz="1700" dirty="0"/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/>
                        <a:t>4</a:t>
                      </a:r>
                    </a:p>
                  </a:txBody>
                  <a:tcPr marL="87070" marR="87070" marT="43535" marB="4353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nl-BE" sz="1700" dirty="0"/>
                        <a:t>System.Int64</a:t>
                      </a:r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/>
                        <a:t>long</a:t>
                      </a:r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/>
                        <a:t>8</a:t>
                      </a:r>
                    </a:p>
                  </a:txBody>
                  <a:tcPr marL="87070" marR="87070" marT="43535" marB="4353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nl-BE" sz="1700" dirty="0" err="1"/>
                        <a:t>System.Single</a:t>
                      </a:r>
                      <a:endParaRPr lang="nl-BE" sz="1700" dirty="0"/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 err="1"/>
                        <a:t>float</a:t>
                      </a:r>
                      <a:endParaRPr lang="nl-BE" sz="1700" dirty="0"/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/>
                        <a:t>4</a:t>
                      </a:r>
                    </a:p>
                  </a:txBody>
                  <a:tcPr marL="87070" marR="87070" marT="43535" marB="4353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nl-BE" sz="1700" dirty="0" err="1"/>
                        <a:t>System.Double</a:t>
                      </a:r>
                      <a:endParaRPr lang="nl-BE" sz="1700" dirty="0"/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/>
                        <a:t>double</a:t>
                      </a:r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/>
                        <a:t>8</a:t>
                      </a:r>
                    </a:p>
                  </a:txBody>
                  <a:tcPr marL="87070" marR="87070" marT="43535" marB="4353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nl-BE" sz="1700" dirty="0" err="1"/>
                        <a:t>System.Decimal</a:t>
                      </a:r>
                      <a:endParaRPr lang="nl-BE" sz="1700" dirty="0"/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 err="1"/>
                        <a:t>decimal</a:t>
                      </a:r>
                      <a:endParaRPr lang="nl-BE" sz="1700" dirty="0"/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/>
                        <a:t>16</a:t>
                      </a:r>
                    </a:p>
                  </a:txBody>
                  <a:tcPr marL="87070" marR="87070" marT="43535" marB="4353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28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Common reference types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Value/</a:t>
            </a:r>
            <a:r>
              <a:rPr lang="nl-NL" dirty="0" err="1"/>
              <a:t>reference</a:t>
            </a:r>
            <a:r>
              <a:rPr lang="nl-NL" dirty="0"/>
              <a:t> types &amp; </a:t>
            </a:r>
            <a:r>
              <a:rPr lang="nl-NL" dirty="0" err="1"/>
              <a:t>Garbage</a:t>
            </a:r>
            <a:r>
              <a:rPr lang="nl-NL" dirty="0"/>
              <a:t> </a:t>
            </a:r>
            <a:r>
              <a:rPr lang="nl-NL" dirty="0" err="1"/>
              <a:t>collection</a:t>
            </a:r>
            <a:endParaRPr lang="nl-NL" dirty="0"/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579071"/>
            <a:ext cx="7948044" cy="3130420"/>
          </a:xfrm>
        </p:spPr>
        <p:txBody>
          <a:bodyPr/>
          <a:lstStyle/>
          <a:p>
            <a:endParaRPr lang="nl-BE" kern="0" dirty="0"/>
          </a:p>
        </p:txBody>
      </p:sp>
      <p:graphicFrame>
        <p:nvGraphicFramePr>
          <p:cNvPr id="9" name="Tabel 6">
            <a:extLst>
              <a:ext uri="{FF2B5EF4-FFF2-40B4-BE49-F238E27FC236}">
                <a16:creationId xmlns:a16="http://schemas.microsoft.com/office/drawing/2014/main" id="{401A05EE-94B6-497A-AFCC-E0C4D00D84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663186"/>
              </p:ext>
            </p:extLst>
          </p:nvPr>
        </p:nvGraphicFramePr>
        <p:xfrm>
          <a:off x="625142" y="1272624"/>
          <a:ext cx="7920880" cy="340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8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BCL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Use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for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System.Object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The most </a:t>
                      </a:r>
                      <a:r>
                        <a:rPr lang="nl-BE" dirty="0" err="1"/>
                        <a:t>general</a:t>
                      </a:r>
                      <a:r>
                        <a:rPr lang="nl-BE" dirty="0"/>
                        <a:t> Type in .NET,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every</a:t>
                      </a:r>
                      <a:r>
                        <a:rPr lang="nl-BE" baseline="0" dirty="0"/>
                        <a:t> object </a:t>
                      </a:r>
                      <a:r>
                        <a:rPr lang="nl-BE" baseline="0" dirty="0" err="1"/>
                        <a:t>inherits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from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this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System.String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Text</a:t>
                      </a:r>
                      <a:r>
                        <a:rPr lang="nl-BE" baseline="0" dirty="0"/>
                        <a:t> data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System.Array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Arrays of data, base class </a:t>
                      </a:r>
                      <a:r>
                        <a:rPr lang="nl-BE" dirty="0" err="1"/>
                        <a:t>for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all</a:t>
                      </a:r>
                      <a:r>
                        <a:rPr lang="nl-BE" baseline="0" dirty="0"/>
                        <a:t> arrays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System.IO.Stream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Buffer </a:t>
                      </a:r>
                      <a:r>
                        <a:rPr lang="nl-BE" dirty="0" err="1"/>
                        <a:t>for</a:t>
                      </a:r>
                      <a:r>
                        <a:rPr lang="nl-BE" dirty="0"/>
                        <a:t> file, device </a:t>
                      </a:r>
                      <a:r>
                        <a:rPr lang="nl-BE" dirty="0" err="1"/>
                        <a:t>and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network</a:t>
                      </a:r>
                      <a:r>
                        <a:rPr lang="nl-BE" baseline="0" dirty="0"/>
                        <a:t> input/output (I/O). </a:t>
                      </a:r>
                      <a:r>
                        <a:rPr lang="nl-BE" baseline="0" dirty="0" err="1"/>
                        <a:t>Stream</a:t>
                      </a:r>
                      <a:r>
                        <a:rPr lang="nl-BE" baseline="0" dirty="0"/>
                        <a:t> class is abstract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System.Exception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Handeling </a:t>
                      </a:r>
                      <a:r>
                        <a:rPr lang="nl-BE" dirty="0" err="1"/>
                        <a:t>exceptions</a:t>
                      </a:r>
                      <a:r>
                        <a:rPr lang="nl-BE" dirty="0"/>
                        <a:t>,</a:t>
                      </a:r>
                      <a:r>
                        <a:rPr lang="nl-BE" baseline="0" dirty="0"/>
                        <a:t> more </a:t>
                      </a:r>
                      <a:r>
                        <a:rPr lang="nl-BE" baseline="0" dirty="0" err="1"/>
                        <a:t>specific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exceptions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inherit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from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this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one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System.Text.StringBuilder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Dynamic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text</a:t>
                      </a:r>
                      <a:r>
                        <a:rPr lang="nl-BE" baseline="0" dirty="0"/>
                        <a:t> data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686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performance?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Value/</a:t>
            </a:r>
            <a:r>
              <a:rPr lang="nl-NL" dirty="0" err="1"/>
              <a:t>reference</a:t>
            </a:r>
            <a:r>
              <a:rPr lang="nl-NL" dirty="0"/>
              <a:t> types &amp; </a:t>
            </a:r>
            <a:r>
              <a:rPr lang="nl-NL" dirty="0" err="1"/>
              <a:t>Garbage</a:t>
            </a:r>
            <a:r>
              <a:rPr lang="nl-NL" dirty="0"/>
              <a:t> </a:t>
            </a:r>
            <a:r>
              <a:rPr lang="nl-NL" dirty="0" err="1"/>
              <a:t>collection</a:t>
            </a:r>
            <a:endParaRPr lang="nl-NL" dirty="0"/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579071"/>
            <a:ext cx="7948044" cy="3130420"/>
          </a:xfrm>
        </p:spPr>
        <p:txBody>
          <a:bodyPr/>
          <a:lstStyle/>
          <a:p>
            <a:r>
              <a:rPr lang="nl-BE" b="1" dirty="0"/>
              <a:t>Value types </a:t>
            </a:r>
            <a:r>
              <a:rPr lang="nl-BE" dirty="0"/>
              <a:t>store </a:t>
            </a:r>
            <a:r>
              <a:rPr lang="nl-BE" dirty="0" err="1"/>
              <a:t>their</a:t>
            </a:r>
            <a:r>
              <a:rPr lang="nl-BE" dirty="0"/>
              <a:t> </a:t>
            </a:r>
            <a:r>
              <a:rPr lang="nl-BE" dirty="0" err="1"/>
              <a:t>value</a:t>
            </a:r>
            <a:r>
              <a:rPr lang="nl-BE" dirty="0"/>
              <a:t> </a:t>
            </a:r>
            <a:r>
              <a:rPr lang="nl-BE" dirty="0" err="1"/>
              <a:t>directly</a:t>
            </a:r>
            <a:r>
              <a:rPr lang="nl-BE" dirty="0"/>
              <a:t> on </a:t>
            </a:r>
            <a:r>
              <a:rPr lang="nl-BE" dirty="0" err="1"/>
              <a:t>the</a:t>
            </a:r>
            <a:r>
              <a:rPr lang="nl-BE" dirty="0"/>
              <a:t> stack</a:t>
            </a:r>
          </a:p>
          <a:p>
            <a:r>
              <a:rPr lang="nl-BE" b="1" kern="0" dirty="0"/>
              <a:t>Reference types </a:t>
            </a:r>
            <a:r>
              <a:rPr lang="nl-BE" kern="0" dirty="0"/>
              <a:t>store a </a:t>
            </a:r>
            <a:r>
              <a:rPr lang="nl-BE" kern="0" dirty="0" err="1"/>
              <a:t>reference</a:t>
            </a:r>
            <a:r>
              <a:rPr lang="nl-BE" kern="0" dirty="0"/>
              <a:t> (on </a:t>
            </a:r>
            <a:r>
              <a:rPr lang="nl-BE" kern="0" dirty="0" err="1"/>
              <a:t>the</a:t>
            </a:r>
            <a:r>
              <a:rPr lang="nl-BE" kern="0" dirty="0"/>
              <a:t> stack) </a:t>
            </a:r>
            <a:r>
              <a:rPr lang="nl-BE" kern="0" dirty="0" err="1"/>
              <a:t>to</a:t>
            </a:r>
            <a:r>
              <a:rPr lang="nl-BE" kern="0" dirty="0"/>
              <a:t> a </a:t>
            </a:r>
            <a:r>
              <a:rPr lang="nl-BE" kern="0" dirty="0" err="1"/>
              <a:t>location</a:t>
            </a:r>
            <a:r>
              <a:rPr lang="nl-BE" kern="0" dirty="0"/>
              <a:t> on </a:t>
            </a:r>
            <a:r>
              <a:rPr lang="nl-BE" kern="0" dirty="0" err="1"/>
              <a:t>the</a:t>
            </a:r>
            <a:r>
              <a:rPr lang="nl-BE" kern="0" dirty="0"/>
              <a:t> </a:t>
            </a:r>
            <a:r>
              <a:rPr lang="nl-BE" kern="0" dirty="0" err="1"/>
              <a:t>heap</a:t>
            </a:r>
            <a:endParaRPr lang="nl-BE" kern="0" dirty="0"/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8CF22C9B-5493-4008-BD80-8B11C0D0B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19" y="2483428"/>
            <a:ext cx="4110672" cy="266007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9DEC6007-21BC-4EEF-974D-E1A4AF57E2B5}"/>
              </a:ext>
            </a:extLst>
          </p:cNvPr>
          <p:cNvSpPr txBox="1"/>
          <p:nvPr/>
        </p:nvSpPr>
        <p:spPr>
          <a:xfrm>
            <a:off x="478145" y="3283073"/>
            <a:ext cx="3350906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myInt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56;</a:t>
            </a:r>
          </a:p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myChar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'x'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myString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dirty="0" err="1">
                <a:solidFill>
                  <a:srgbClr val="A31515"/>
                </a:solidFill>
                <a:latin typeface="Consolas" panose="020B0609020204030204" pitchFamily="49" charset="0"/>
              </a:rPr>
              <a:t>Hello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!!"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575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this relevant for performance?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Value/</a:t>
            </a:r>
            <a:r>
              <a:rPr lang="nl-NL" dirty="0" err="1"/>
              <a:t>reference</a:t>
            </a:r>
            <a:r>
              <a:rPr lang="nl-NL" dirty="0"/>
              <a:t> types &amp; </a:t>
            </a:r>
            <a:r>
              <a:rPr lang="nl-NL" dirty="0" err="1"/>
              <a:t>Garbage</a:t>
            </a:r>
            <a:r>
              <a:rPr lang="nl-NL" dirty="0"/>
              <a:t> </a:t>
            </a:r>
            <a:r>
              <a:rPr lang="nl-NL" dirty="0" err="1"/>
              <a:t>collection</a:t>
            </a:r>
            <a:endParaRPr lang="nl-NL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D3FD2B63-B3F0-4273-B316-D0E52A1EC7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466980"/>
              </p:ext>
            </p:extLst>
          </p:nvPr>
        </p:nvGraphicFramePr>
        <p:xfrm>
          <a:off x="961258" y="1421697"/>
          <a:ext cx="6984777" cy="3198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8259">
                  <a:extLst>
                    <a:ext uri="{9D8B030D-6E8A-4147-A177-3AD203B41FA5}">
                      <a16:colId xmlns:a16="http://schemas.microsoft.com/office/drawing/2014/main" val="724588782"/>
                    </a:ext>
                  </a:extLst>
                </a:gridCol>
                <a:gridCol w="2328259">
                  <a:extLst>
                    <a:ext uri="{9D8B030D-6E8A-4147-A177-3AD203B41FA5}">
                      <a16:colId xmlns:a16="http://schemas.microsoft.com/office/drawing/2014/main" val="1983786896"/>
                    </a:ext>
                  </a:extLst>
                </a:gridCol>
                <a:gridCol w="2328259">
                  <a:extLst>
                    <a:ext uri="{9D8B030D-6E8A-4147-A177-3AD203B41FA5}">
                      <a16:colId xmlns:a16="http://schemas.microsoft.com/office/drawing/2014/main" val="373948659"/>
                    </a:ext>
                  </a:extLst>
                </a:gridCol>
              </a:tblGrid>
              <a:tr h="335935"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Stack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Heap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908914"/>
                  </a:ext>
                </a:extLst>
              </a:tr>
              <a:tr h="788383">
                <a:tc>
                  <a:txBody>
                    <a:bodyPr/>
                    <a:lstStyle/>
                    <a:p>
                      <a:r>
                        <a:rPr lang="en-US" dirty="0"/>
                        <a:t>Memory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Limited &amp; static </a:t>
                      </a:r>
                    </a:p>
                    <a:p>
                      <a:r>
                        <a:rPr lang="en-US" dirty="0">
                          <a:sym typeface="Wingdings" panose="05000000000000000000" pitchFamily="2" charset="2"/>
                        </a:rPr>
                        <a:t>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Unlimited &amp; dynamic 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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09087"/>
                  </a:ext>
                </a:extLst>
              </a:tr>
              <a:tr h="854243">
                <a:tc>
                  <a:txBody>
                    <a:bodyPr/>
                    <a:lstStyle/>
                    <a:p>
                      <a:r>
                        <a:rPr lang="en-US" dirty="0"/>
                        <a:t>Performance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Very fast </a:t>
                      </a:r>
                    </a:p>
                    <a:p>
                      <a:r>
                        <a:rPr lang="en-US" dirty="0">
                          <a:sym typeface="Wingdings" panose="05000000000000000000" pitchFamily="2" charset="2"/>
                        </a:rPr>
                        <a:t>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‘Slower’ </a:t>
                      </a:r>
                    </a:p>
                    <a:p>
                      <a:r>
                        <a:rPr lang="en-US" dirty="0">
                          <a:sym typeface="Wingdings" panose="05000000000000000000" pitchFamily="2" charset="2"/>
                        </a:rPr>
                        <a:t>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336777"/>
                  </a:ext>
                </a:extLst>
              </a:tr>
              <a:tr h="1189791">
                <a:tc>
                  <a:txBody>
                    <a:bodyPr/>
                    <a:lstStyle/>
                    <a:p>
                      <a:r>
                        <a:rPr lang="en-US" dirty="0"/>
                        <a:t>Memory management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 </a:t>
                      </a:r>
                    </a:p>
                    <a:p>
                      <a:r>
                        <a:rPr lang="en-US" dirty="0">
                          <a:sym typeface="Wingdings" panose="05000000000000000000" pitchFamily="2" charset="2"/>
                        </a:rPr>
                        <a:t>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Manual / GC (garbage collection) </a:t>
                      </a:r>
                    </a:p>
                    <a:p>
                      <a:r>
                        <a:rPr lang="en-US" dirty="0">
                          <a:sym typeface="Wingdings" panose="05000000000000000000" pitchFamily="2" charset="2"/>
                        </a:rPr>
                        <a:t>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0848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397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this relevant for performance?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Value/</a:t>
            </a:r>
            <a:r>
              <a:rPr lang="nl-NL" dirty="0" err="1"/>
              <a:t>reference</a:t>
            </a:r>
            <a:r>
              <a:rPr lang="nl-NL" dirty="0"/>
              <a:t> types &amp; </a:t>
            </a:r>
            <a:r>
              <a:rPr lang="nl-NL" dirty="0" err="1"/>
              <a:t>Garbage</a:t>
            </a:r>
            <a:r>
              <a:rPr lang="nl-NL" dirty="0"/>
              <a:t> </a:t>
            </a:r>
            <a:r>
              <a:rPr lang="nl-NL" dirty="0" err="1"/>
              <a:t>collection</a:t>
            </a:r>
            <a:endParaRPr lang="nl-NL" dirty="0"/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579071"/>
            <a:ext cx="7948044" cy="3130420"/>
          </a:xfrm>
        </p:spPr>
        <p:txBody>
          <a:bodyPr/>
          <a:lstStyle/>
          <a:p>
            <a:r>
              <a:rPr lang="nl-BE" kern="0" dirty="0"/>
              <a:t>Reference types keep living </a:t>
            </a:r>
            <a:r>
              <a:rPr lang="nl-BE" kern="0" dirty="0" err="1"/>
              <a:t>for</a:t>
            </a:r>
            <a:r>
              <a:rPr lang="nl-BE" kern="0" dirty="0"/>
              <a:t> a </a:t>
            </a:r>
            <a:r>
              <a:rPr lang="nl-BE" kern="0" dirty="0" err="1"/>
              <a:t>while</a:t>
            </a:r>
            <a:r>
              <a:rPr lang="nl-BE" kern="0" dirty="0"/>
              <a:t>, even </a:t>
            </a:r>
            <a:r>
              <a:rPr lang="nl-BE" kern="0" dirty="0" err="1"/>
              <a:t>when</a:t>
            </a:r>
            <a:r>
              <a:rPr lang="nl-BE" kern="0" dirty="0"/>
              <a:t> </a:t>
            </a:r>
            <a:r>
              <a:rPr lang="nl-BE" kern="0" dirty="0" err="1"/>
              <a:t>they’re</a:t>
            </a:r>
            <a:r>
              <a:rPr lang="nl-BE" kern="0" dirty="0"/>
              <a:t> out of scope </a:t>
            </a:r>
            <a:r>
              <a:rPr lang="nl-BE" kern="0" dirty="0" err="1"/>
              <a:t>already</a:t>
            </a:r>
            <a:r>
              <a:rPr lang="nl-BE" kern="0" dirty="0"/>
              <a:t>, </a:t>
            </a:r>
            <a:r>
              <a:rPr lang="nl-BE" kern="0" dirty="0" err="1"/>
              <a:t>thus</a:t>
            </a:r>
            <a:r>
              <a:rPr lang="nl-BE" kern="0" dirty="0"/>
              <a:t> </a:t>
            </a:r>
            <a:r>
              <a:rPr lang="nl-BE" kern="0" dirty="0" err="1"/>
              <a:t>unnecessarily</a:t>
            </a:r>
            <a:r>
              <a:rPr lang="nl-BE" kern="0" dirty="0"/>
              <a:t> </a:t>
            </a:r>
            <a:r>
              <a:rPr lang="nl-BE" kern="0" dirty="0" err="1"/>
              <a:t>occupying</a:t>
            </a:r>
            <a:r>
              <a:rPr lang="nl-BE" kern="0" dirty="0"/>
              <a:t> memory</a:t>
            </a:r>
          </a:p>
          <a:p>
            <a:r>
              <a:rPr lang="nl-BE" kern="0" dirty="0" err="1"/>
              <a:t>Garbage</a:t>
            </a:r>
            <a:r>
              <a:rPr lang="nl-BE" kern="0" dirty="0"/>
              <a:t> collector </a:t>
            </a:r>
            <a:r>
              <a:rPr lang="nl-BE" kern="0" dirty="0" err="1"/>
              <a:t>eventually</a:t>
            </a:r>
            <a:r>
              <a:rPr lang="nl-BE" kern="0" dirty="0"/>
              <a:t> cleans </a:t>
            </a:r>
            <a:r>
              <a:rPr lang="nl-BE" kern="0" dirty="0" err="1"/>
              <a:t>them</a:t>
            </a:r>
            <a:r>
              <a:rPr lang="nl-BE" kern="0" dirty="0"/>
              <a:t> up at non-</a:t>
            </a:r>
            <a:r>
              <a:rPr lang="nl-BE" kern="0" dirty="0" err="1"/>
              <a:t>determined</a:t>
            </a:r>
            <a:r>
              <a:rPr lang="nl-BE" kern="0" dirty="0"/>
              <a:t> (</a:t>
            </a:r>
            <a:r>
              <a:rPr lang="nl-BE" kern="0" dirty="0" err="1"/>
              <a:t>read</a:t>
            </a:r>
            <a:r>
              <a:rPr lang="nl-BE" kern="0" dirty="0"/>
              <a:t>: random) point in time, suspending </a:t>
            </a:r>
            <a:r>
              <a:rPr lang="nl-BE" kern="0" dirty="0" err="1"/>
              <a:t>the</a:t>
            </a:r>
            <a:r>
              <a:rPr lang="nl-BE" kern="0" dirty="0"/>
              <a:t> </a:t>
            </a:r>
            <a:r>
              <a:rPr lang="nl-BE" kern="0" dirty="0" err="1"/>
              <a:t>involved</a:t>
            </a:r>
            <a:r>
              <a:rPr lang="nl-BE" kern="0" dirty="0"/>
              <a:t> </a:t>
            </a:r>
            <a:r>
              <a:rPr lang="nl-BE" kern="0" dirty="0" err="1"/>
              <a:t>threads</a:t>
            </a:r>
            <a:r>
              <a:rPr lang="nl-BE" kern="0" dirty="0"/>
              <a:t> </a:t>
            </a:r>
            <a:r>
              <a:rPr lang="nl-BE" kern="0" dirty="0" err="1"/>
              <a:t>during</a:t>
            </a:r>
            <a:r>
              <a:rPr lang="nl-BE" kern="0" dirty="0"/>
              <a:t> </a:t>
            </a:r>
            <a:r>
              <a:rPr lang="nl-BE" kern="0" dirty="0" err="1"/>
              <a:t>the</a:t>
            </a:r>
            <a:r>
              <a:rPr lang="nl-BE" kern="0" dirty="0"/>
              <a:t> </a:t>
            </a:r>
            <a:r>
              <a:rPr lang="nl-BE" kern="0" dirty="0" err="1"/>
              <a:t>collection</a:t>
            </a:r>
            <a:br>
              <a:rPr lang="nl-BE" kern="0" dirty="0"/>
            </a:br>
            <a:r>
              <a:rPr lang="nl-BE" kern="0" dirty="0">
                <a:sym typeface="Wingdings" panose="05000000000000000000" pitchFamily="2" charset="2"/>
              </a:rPr>
              <a:t> </a:t>
            </a:r>
            <a:r>
              <a:rPr lang="nl-BE" kern="0" dirty="0" err="1">
                <a:sym typeface="Wingdings" panose="05000000000000000000" pitchFamily="2" charset="2"/>
              </a:rPr>
              <a:t>this</a:t>
            </a:r>
            <a:r>
              <a:rPr lang="nl-BE" kern="0" dirty="0">
                <a:sym typeface="Wingdings" panose="05000000000000000000" pitchFamily="2" charset="2"/>
              </a:rPr>
              <a:t> </a:t>
            </a:r>
            <a:r>
              <a:rPr lang="nl-BE" kern="0" dirty="0" err="1">
                <a:sym typeface="Wingdings" panose="05000000000000000000" pitchFamily="2" charset="2"/>
              </a:rPr>
              <a:t>may</a:t>
            </a:r>
            <a:r>
              <a:rPr lang="nl-BE" kern="0" dirty="0">
                <a:sym typeface="Wingdings" panose="05000000000000000000" pitchFamily="2" charset="2"/>
              </a:rPr>
              <a:t> impact real-time </a:t>
            </a:r>
            <a:r>
              <a:rPr lang="nl-BE" kern="0" dirty="0" err="1">
                <a:sym typeface="Wingdings" panose="05000000000000000000" pitchFamily="2" charset="2"/>
              </a:rPr>
              <a:t>applications</a:t>
            </a:r>
            <a:endParaRPr lang="nl-BE" kern="0" dirty="0"/>
          </a:p>
          <a:p>
            <a:pPr marL="0" indent="0">
              <a:buNone/>
            </a:pPr>
            <a:endParaRPr lang="nl-BE" kern="0" dirty="0"/>
          </a:p>
        </p:txBody>
      </p:sp>
    </p:spTree>
    <p:extLst>
      <p:ext uri="{BB962C8B-B14F-4D97-AF65-F5344CB8AC3E}">
        <p14:creationId xmlns:p14="http://schemas.microsoft.com/office/powerpoint/2010/main" val="17424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garbage collection works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Value/</a:t>
            </a:r>
            <a:r>
              <a:rPr lang="nl-NL" dirty="0" err="1"/>
              <a:t>reference</a:t>
            </a:r>
            <a:r>
              <a:rPr lang="nl-NL" dirty="0"/>
              <a:t> types &amp; </a:t>
            </a:r>
            <a:r>
              <a:rPr lang="nl-NL" dirty="0" err="1"/>
              <a:t>Garbage</a:t>
            </a:r>
            <a:r>
              <a:rPr lang="nl-NL" dirty="0"/>
              <a:t> </a:t>
            </a:r>
            <a:r>
              <a:rPr lang="nl-NL" dirty="0" err="1"/>
              <a:t>collection</a:t>
            </a:r>
            <a:endParaRPr lang="nl-NL" dirty="0"/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579071"/>
            <a:ext cx="7948044" cy="3130420"/>
          </a:xfrm>
        </p:spPr>
        <p:txBody>
          <a:bodyPr/>
          <a:lstStyle/>
          <a:p>
            <a:r>
              <a:rPr lang="en-US" dirty="0"/>
              <a:t>Objects are assigned a generation</a:t>
            </a:r>
          </a:p>
          <a:p>
            <a:pPr lvl="1"/>
            <a:r>
              <a:rPr lang="en-US" dirty="0"/>
              <a:t>The longer an object has existed on the heap, the more likely it is to stay there</a:t>
            </a:r>
          </a:p>
          <a:p>
            <a:pPr lvl="2"/>
            <a:r>
              <a:rPr lang="en-US" dirty="0"/>
              <a:t>Main window of an application</a:t>
            </a:r>
          </a:p>
          <a:p>
            <a:pPr lvl="1"/>
            <a:r>
              <a:rPr lang="en-US" dirty="0"/>
              <a:t>Recent objects might have a local scope only</a:t>
            </a:r>
          </a:p>
          <a:p>
            <a:pPr lvl="2"/>
            <a:r>
              <a:rPr lang="en-US" dirty="0"/>
              <a:t>Unreachable quicker</a:t>
            </a:r>
          </a:p>
        </p:txBody>
      </p:sp>
    </p:spTree>
    <p:extLst>
      <p:ext uri="{BB962C8B-B14F-4D97-AF65-F5344CB8AC3E}">
        <p14:creationId xmlns:p14="http://schemas.microsoft.com/office/powerpoint/2010/main" val="34972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garbage collection works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Value/</a:t>
            </a:r>
            <a:r>
              <a:rPr lang="nl-NL" dirty="0" err="1"/>
              <a:t>reference</a:t>
            </a:r>
            <a:r>
              <a:rPr lang="nl-NL" dirty="0"/>
              <a:t> types &amp; </a:t>
            </a:r>
            <a:r>
              <a:rPr lang="nl-NL" dirty="0" err="1"/>
              <a:t>Garbage</a:t>
            </a:r>
            <a:r>
              <a:rPr lang="nl-NL" dirty="0"/>
              <a:t> </a:t>
            </a:r>
            <a:r>
              <a:rPr lang="nl-NL" dirty="0" err="1"/>
              <a:t>collection</a:t>
            </a:r>
            <a:endParaRPr lang="nl-NL" dirty="0"/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579071"/>
            <a:ext cx="7948044" cy="3130420"/>
          </a:xfrm>
        </p:spPr>
        <p:txBody>
          <a:bodyPr/>
          <a:lstStyle/>
          <a:p>
            <a:r>
              <a:rPr lang="en-US" dirty="0"/>
              <a:t>Available generations</a:t>
            </a:r>
          </a:p>
          <a:p>
            <a:pPr lvl="1"/>
            <a:r>
              <a:rPr lang="en-US" dirty="0"/>
              <a:t>Generation 0: Identifies a newly allocated object that has never been marked for collection.</a:t>
            </a:r>
          </a:p>
          <a:p>
            <a:pPr lvl="1"/>
            <a:r>
              <a:rPr lang="en-US" dirty="0"/>
              <a:t>Generation 1: Identifies an object that has survived a garbage collection</a:t>
            </a:r>
          </a:p>
          <a:p>
            <a:pPr lvl="1"/>
            <a:r>
              <a:rPr lang="en-US" dirty="0"/>
              <a:t>Generation 2: Identifies an object that has survived more than one sweep of the garbage collector</a:t>
            </a:r>
            <a:endParaRPr lang="nl-BE" kern="0" dirty="0"/>
          </a:p>
        </p:txBody>
      </p:sp>
    </p:spTree>
    <p:extLst>
      <p:ext uri="{BB962C8B-B14F-4D97-AF65-F5344CB8AC3E}">
        <p14:creationId xmlns:p14="http://schemas.microsoft.com/office/powerpoint/2010/main" val="284134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A6CA9B-BD99-4C9B-BEC7-B4D4A012352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Joni De Winter</a:t>
            </a:r>
            <a:endParaRPr lang="LID4096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6568D44-4345-4153-B895-99ADE6B1FD4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Ordina Consultant</a:t>
            </a:r>
            <a:endParaRPr lang="LID4096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48C5E0E-B756-4182-83C7-7CFFC88DF2E5}"/>
              </a:ext>
            </a:extLst>
          </p:cNvPr>
          <p:cNvSpPr>
            <a:spLocks noGrp="1"/>
          </p:cNvSpPr>
          <p:nvPr>
            <p:ph sz="half" idx="38"/>
          </p:nvPr>
        </p:nvSpPr>
        <p:spPr/>
        <p:txBody>
          <a:bodyPr/>
          <a:lstStyle/>
          <a:p>
            <a:r>
              <a:rPr lang="en-US" dirty="0"/>
              <a:t>Working @ </a:t>
            </a:r>
            <a:r>
              <a:rPr lang="en-US" dirty="0" err="1"/>
              <a:t>Securex</a:t>
            </a:r>
            <a:endParaRPr lang="en-US" dirty="0"/>
          </a:p>
          <a:p>
            <a:r>
              <a:rPr lang="en-US" dirty="0"/>
              <a:t>Developer &amp; scrum master</a:t>
            </a:r>
          </a:p>
          <a:p>
            <a:r>
              <a:rPr lang="en-US" dirty="0"/>
              <a:t>.NET, JavaScript, Angular Development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1FD86F-8A58-46CF-977C-4700E8BC7437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Rob Liekens</a:t>
            </a:r>
            <a:endParaRPr lang="LID4096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4DD16DA-2BA2-423F-974B-66C4688C7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Ordina Consultant</a:t>
            </a:r>
            <a:endParaRPr lang="LID4096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CA01AE8-D04D-48DF-843D-6CDF2DF4630D}"/>
              </a:ext>
            </a:extLst>
          </p:cNvPr>
          <p:cNvSpPr>
            <a:spLocks noGrp="1"/>
          </p:cNvSpPr>
          <p:nvPr>
            <p:ph sz="half" idx="42"/>
          </p:nvPr>
        </p:nvSpPr>
        <p:spPr/>
        <p:txBody>
          <a:bodyPr/>
          <a:lstStyle/>
          <a:p>
            <a:r>
              <a:rPr lang="en-US" dirty="0"/>
              <a:t>Working </a:t>
            </a:r>
            <a:r>
              <a:rPr lang="nl-BE" dirty="0"/>
              <a:t>@ Digipolis </a:t>
            </a:r>
            <a:r>
              <a:rPr lang="nl-BE" dirty="0" err="1"/>
              <a:t>Antwerp</a:t>
            </a:r>
            <a:endParaRPr lang="nl-BE" dirty="0"/>
          </a:p>
          <a:p>
            <a:r>
              <a:rPr lang="nl-BE" dirty="0"/>
              <a:t>Team lead</a:t>
            </a:r>
          </a:p>
          <a:p>
            <a:r>
              <a:rPr lang="nl-BE" dirty="0"/>
              <a:t>.NET Development</a:t>
            </a:r>
          </a:p>
          <a:p>
            <a:r>
              <a:rPr lang="nl-BE" dirty="0" err="1"/>
              <a:t>DevOps</a:t>
            </a:r>
            <a:endParaRPr lang="nl-BE" dirty="0"/>
          </a:p>
          <a:p>
            <a:r>
              <a:rPr lang="en-US" dirty="0"/>
              <a:t>Technical analysis</a:t>
            </a:r>
            <a:endParaRPr lang="nl-BE" dirty="0"/>
          </a:p>
          <a:p>
            <a:pPr lvl="1"/>
            <a:endParaRPr lang="nl-BE" dirty="0"/>
          </a:p>
          <a:p>
            <a:endParaRPr lang="LID4096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2024FF-85BB-42A8-81DC-F1511C054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353157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garbage collection works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Value/</a:t>
            </a:r>
            <a:r>
              <a:rPr lang="nl-NL" dirty="0" err="1"/>
              <a:t>reference</a:t>
            </a:r>
            <a:r>
              <a:rPr lang="nl-NL" dirty="0"/>
              <a:t> types &amp; </a:t>
            </a:r>
            <a:r>
              <a:rPr lang="nl-NL" dirty="0" err="1"/>
              <a:t>Garbage</a:t>
            </a:r>
            <a:r>
              <a:rPr lang="nl-NL" dirty="0"/>
              <a:t> </a:t>
            </a:r>
            <a:r>
              <a:rPr lang="nl-NL" dirty="0" err="1"/>
              <a:t>collection</a:t>
            </a:r>
            <a:endParaRPr lang="nl-NL" dirty="0"/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579071"/>
            <a:ext cx="7948044" cy="3130420"/>
          </a:xfrm>
        </p:spPr>
        <p:txBody>
          <a:bodyPr/>
          <a:lstStyle/>
          <a:p>
            <a:r>
              <a:rPr lang="en-US" dirty="0"/>
              <a:t>GC will first inspect generation 0</a:t>
            </a:r>
          </a:p>
          <a:p>
            <a:pPr lvl="1"/>
            <a:r>
              <a:rPr lang="en-US" dirty="0"/>
              <a:t>Enough memory is available</a:t>
            </a:r>
          </a:p>
          <a:p>
            <a:pPr lvl="2"/>
            <a:r>
              <a:rPr lang="en-US" dirty="0"/>
              <a:t>All remaining objects will become generation 1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If not, generation 1 will be tested for reachability</a:t>
            </a:r>
          </a:p>
          <a:p>
            <a:pPr lvl="2"/>
            <a:r>
              <a:rPr lang="en-US" dirty="0"/>
              <a:t>Survivors will become generation 2</a:t>
            </a:r>
          </a:p>
          <a:p>
            <a:pPr lvl="2"/>
            <a:r>
              <a:rPr lang="en-US" dirty="0"/>
              <a:t>No higher level exists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3002B67C-980D-461A-A317-A96F9C299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785" y="2571750"/>
            <a:ext cx="2229255" cy="131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7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garbage collection works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Value/</a:t>
            </a:r>
            <a:r>
              <a:rPr lang="nl-NL" dirty="0" err="1"/>
              <a:t>reference</a:t>
            </a:r>
            <a:r>
              <a:rPr lang="nl-NL" dirty="0"/>
              <a:t> types &amp; </a:t>
            </a:r>
            <a:r>
              <a:rPr lang="nl-NL" dirty="0" err="1"/>
              <a:t>Garbage</a:t>
            </a:r>
            <a:r>
              <a:rPr lang="nl-NL" dirty="0"/>
              <a:t> </a:t>
            </a:r>
            <a:r>
              <a:rPr lang="nl-NL" dirty="0" err="1"/>
              <a:t>collection</a:t>
            </a:r>
            <a:endParaRPr lang="nl-NL" dirty="0"/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579071"/>
            <a:ext cx="7948044" cy="3130420"/>
          </a:xfrm>
        </p:spPr>
        <p:txBody>
          <a:bodyPr/>
          <a:lstStyle/>
          <a:p>
            <a:r>
              <a:rPr lang="en-US" dirty="0"/>
              <a:t>Finalizers only run when GC runs</a:t>
            </a:r>
          </a:p>
          <a:p>
            <a:pPr lvl="1"/>
            <a:r>
              <a:rPr lang="en-US" dirty="0"/>
              <a:t>Might be too late for important objects such as DB connections</a:t>
            </a:r>
          </a:p>
          <a:p>
            <a:pPr lvl="2"/>
            <a:r>
              <a:rPr lang="en-US" dirty="0"/>
              <a:t>Might be interesting to release them asap</a:t>
            </a:r>
          </a:p>
          <a:p>
            <a:r>
              <a:rPr lang="en-US" dirty="0"/>
              <a:t>Implement the </a:t>
            </a:r>
            <a:r>
              <a:rPr lang="en-US" dirty="0" err="1"/>
              <a:t>IDisposable</a:t>
            </a:r>
            <a:r>
              <a:rPr lang="en-US" dirty="0"/>
              <a:t> interface</a:t>
            </a:r>
          </a:p>
          <a:p>
            <a:pPr lvl="1"/>
            <a:r>
              <a:rPr lang="en-US" dirty="0"/>
              <a:t>Exposes Dispose method</a:t>
            </a:r>
          </a:p>
          <a:p>
            <a:pPr lvl="1"/>
            <a:r>
              <a:rPr lang="en-US" dirty="0"/>
              <a:t>Can be called by the user of the object when the object is about to go out of scope</a:t>
            </a:r>
          </a:p>
          <a:p>
            <a:pPr lvl="1"/>
            <a:r>
              <a:rPr lang="en-US" dirty="0"/>
              <a:t>Doesn’t have to wait to be </a:t>
            </a:r>
            <a:r>
              <a:rPr lang="en-US" dirty="0" err="1"/>
              <a:t>GC’ed</a:t>
            </a:r>
            <a:endParaRPr lang="en-US" dirty="0"/>
          </a:p>
          <a:p>
            <a:pPr lvl="2"/>
            <a:r>
              <a:rPr lang="en-US" dirty="0"/>
              <a:t>No separate threads need to be started</a:t>
            </a:r>
          </a:p>
          <a:p>
            <a:pPr lvl="1"/>
            <a:r>
              <a:rPr lang="en-US" dirty="0"/>
              <a:t>Has nothing to do with unmanaged resources</a:t>
            </a:r>
          </a:p>
          <a:p>
            <a:pPr lvl="2"/>
            <a:r>
              <a:rPr lang="en-US" dirty="0"/>
              <a:t>GC has no clue about the Dispose method</a:t>
            </a:r>
            <a:endParaRPr lang="nl-B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62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garbage collection works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Value/</a:t>
            </a:r>
            <a:r>
              <a:rPr lang="nl-NL" dirty="0" err="1"/>
              <a:t>reference</a:t>
            </a:r>
            <a:r>
              <a:rPr lang="nl-NL" dirty="0"/>
              <a:t> types &amp; </a:t>
            </a:r>
            <a:r>
              <a:rPr lang="nl-NL" dirty="0" err="1"/>
              <a:t>Garbage</a:t>
            </a:r>
            <a:r>
              <a:rPr lang="nl-NL" dirty="0"/>
              <a:t> </a:t>
            </a:r>
            <a:r>
              <a:rPr lang="nl-NL" dirty="0" err="1"/>
              <a:t>collection</a:t>
            </a:r>
            <a:endParaRPr lang="nl-NL" dirty="0"/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579071"/>
            <a:ext cx="7948044" cy="3130420"/>
          </a:xfrm>
        </p:spPr>
        <p:txBody>
          <a:bodyPr/>
          <a:lstStyle/>
          <a:p>
            <a:r>
              <a:rPr lang="en-US" dirty="0"/>
              <a:t>Using</a:t>
            </a:r>
          </a:p>
          <a:p>
            <a:pPr lvl="1"/>
            <a:r>
              <a:rPr lang="en-US" dirty="0"/>
              <a:t>Objects implementing the </a:t>
            </a:r>
            <a:r>
              <a:rPr lang="en-US" dirty="0" err="1"/>
              <a:t>IDisposable</a:t>
            </a:r>
            <a:r>
              <a:rPr lang="en-US" dirty="0"/>
              <a:t> interface can be used with the using keyword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At end of using block </a:t>
            </a:r>
            <a:r>
              <a:rPr lang="en-US" dirty="0" err="1"/>
              <a:t>dbconnection</a:t>
            </a:r>
            <a:r>
              <a:rPr lang="en-US" dirty="0"/>
              <a:t> will be disposed</a:t>
            </a:r>
          </a:p>
          <a:p>
            <a:pPr lvl="2"/>
            <a:r>
              <a:rPr lang="en-US" dirty="0"/>
              <a:t>Cleaning up all open resources</a:t>
            </a:r>
          </a:p>
          <a:p>
            <a:pPr lvl="3"/>
            <a:r>
              <a:rPr lang="en-US" dirty="0"/>
              <a:t>Very important with DB connections</a:t>
            </a:r>
          </a:p>
          <a:p>
            <a:pPr lvl="2"/>
            <a:r>
              <a:rPr lang="en-US" dirty="0"/>
              <a:t>Even when exception occurs inside using, dispose will be called</a:t>
            </a:r>
          </a:p>
          <a:p>
            <a:endParaRPr lang="en-US" dirty="0"/>
          </a:p>
        </p:txBody>
      </p:sp>
      <p:pic>
        <p:nvPicPr>
          <p:cNvPr id="8" name="Afbeelding 5">
            <a:extLst>
              <a:ext uri="{FF2B5EF4-FFF2-40B4-BE49-F238E27FC236}">
                <a16:creationId xmlns:a16="http://schemas.microsoft.com/office/drawing/2014/main" id="{0D5EF05D-8861-42A8-BBC5-93DFE944B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27" y="2325131"/>
            <a:ext cx="5672138" cy="124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2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to use a struct over a class?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Value/</a:t>
            </a:r>
            <a:r>
              <a:rPr lang="nl-NL" dirty="0" err="1"/>
              <a:t>reference</a:t>
            </a:r>
            <a:r>
              <a:rPr lang="nl-NL" dirty="0"/>
              <a:t> types &amp; </a:t>
            </a:r>
            <a:r>
              <a:rPr lang="nl-NL" dirty="0" err="1"/>
              <a:t>Garbage</a:t>
            </a:r>
            <a:r>
              <a:rPr lang="nl-NL" dirty="0"/>
              <a:t> </a:t>
            </a:r>
            <a:r>
              <a:rPr lang="nl-NL" dirty="0" err="1"/>
              <a:t>collection</a:t>
            </a:r>
            <a:endParaRPr lang="nl-NL" dirty="0"/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579071"/>
            <a:ext cx="7948044" cy="3130420"/>
          </a:xfrm>
        </p:spPr>
        <p:txBody>
          <a:bodyPr/>
          <a:lstStyle/>
          <a:p>
            <a:r>
              <a:rPr lang="en-US" dirty="0"/>
              <a:t>If the desired type is…</a:t>
            </a:r>
          </a:p>
          <a:p>
            <a:pPr lvl="1"/>
            <a:r>
              <a:rPr lang="en-US" dirty="0"/>
              <a:t>small (advised is &lt;=16 bytes)</a:t>
            </a:r>
          </a:p>
          <a:p>
            <a:pPr lvl="1"/>
            <a:r>
              <a:rPr lang="en-US" dirty="0"/>
              <a:t>simple (a set of properties, consisting solely of value types)</a:t>
            </a:r>
          </a:p>
          <a:p>
            <a:pPr lvl="1"/>
            <a:r>
              <a:rPr lang="en-US" dirty="0"/>
              <a:t>immutable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35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02004" y="173589"/>
            <a:ext cx="8682605" cy="522697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ea typeface="Times New Roman" panose="02020603050405020304" pitchFamily="18" charset="0"/>
              </a:rPr>
              <a:t>https://github.com/RobLiekens/Ordina-performance</a:t>
            </a:r>
          </a:p>
          <a:p>
            <a:endParaRPr lang="nl-NL" dirty="0"/>
          </a:p>
        </p:txBody>
      </p:sp>
      <p:pic>
        <p:nvPicPr>
          <p:cNvPr id="1026" name="Picture 2" descr="Youtuber, Blogger, Scenarioschrijver, Wanhopig">
            <a:extLst>
              <a:ext uri="{FF2B5EF4-FFF2-40B4-BE49-F238E27FC236}">
                <a16:creationId xmlns:a16="http://schemas.microsoft.com/office/drawing/2014/main" id="{F26C0A7A-E8A0-4834-A8BF-8B6299F64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875" y="696286"/>
            <a:ext cx="5630862" cy="402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86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Application </a:t>
            </a:r>
            <a:r>
              <a:rPr lang="nl-BE" dirty="0" err="1"/>
              <a:t>introduction</a:t>
            </a:r>
            <a:endParaRPr lang="nl-BE" dirty="0"/>
          </a:p>
          <a:p>
            <a:pPr lvl="1"/>
            <a:r>
              <a:rPr lang="nl-BE" dirty="0" err="1"/>
              <a:t>Don’t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IIS Express!</a:t>
            </a:r>
          </a:p>
          <a:p>
            <a:r>
              <a:rPr lang="nl-BE" dirty="0"/>
              <a:t>Server </a:t>
            </a:r>
            <a:r>
              <a:rPr lang="nl-BE" dirty="0" err="1"/>
              <a:t>garbage</a:t>
            </a:r>
            <a:r>
              <a:rPr lang="nl-BE" dirty="0"/>
              <a:t> </a:t>
            </a:r>
            <a:r>
              <a:rPr lang="nl-BE" dirty="0" err="1"/>
              <a:t>collection</a:t>
            </a:r>
            <a:endParaRPr lang="nl-BE" dirty="0"/>
          </a:p>
          <a:p>
            <a:r>
              <a:rPr lang="nl-BE" dirty="0"/>
              <a:t>Memory </a:t>
            </a:r>
            <a:r>
              <a:rPr lang="nl-BE" dirty="0" err="1"/>
              <a:t>leaks</a:t>
            </a:r>
            <a:endParaRPr lang="nl-BE" dirty="0"/>
          </a:p>
          <a:p>
            <a:pPr lvl="1"/>
            <a:r>
              <a:rPr lang="nl-BE" dirty="0" err="1"/>
              <a:t>Task</a:t>
            </a:r>
            <a:r>
              <a:rPr lang="nl-BE" dirty="0"/>
              <a:t> list: TODO Memory </a:t>
            </a:r>
            <a:r>
              <a:rPr lang="nl-BE" dirty="0" err="1"/>
              <a:t>leak</a:t>
            </a:r>
            <a:r>
              <a:rPr lang="nl-BE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339886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nl-NL" dirty="0"/>
              <a:t>LINQ</a:t>
            </a:r>
          </a:p>
        </p:txBody>
      </p:sp>
    </p:spTree>
    <p:extLst>
      <p:ext uri="{BB962C8B-B14F-4D97-AF65-F5344CB8AC3E}">
        <p14:creationId xmlns:p14="http://schemas.microsoft.com/office/powerpoint/2010/main" val="627511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LINQ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317213"/>
            <a:ext cx="7948044" cy="3130420"/>
          </a:xfrm>
        </p:spPr>
        <p:txBody>
          <a:bodyPr/>
          <a:lstStyle/>
          <a:p>
            <a:r>
              <a:rPr lang="en-US" dirty="0"/>
              <a:t>LINQ was introduced with .NET 3.5</a:t>
            </a:r>
          </a:p>
          <a:p>
            <a:r>
              <a:rPr lang="en-US" dirty="0"/>
              <a:t>Stands for Language-Integrated Query Language</a:t>
            </a:r>
          </a:p>
          <a:p>
            <a:r>
              <a:rPr lang="en-US" dirty="0"/>
              <a:t>Look and feel of LINQ queries is similar to SQL statements</a:t>
            </a:r>
          </a:p>
          <a:p>
            <a:r>
              <a:rPr lang="en-US" dirty="0"/>
              <a:t>Query expressions can be used to interact with numerous types of data</a:t>
            </a:r>
          </a:p>
          <a:p>
            <a:r>
              <a:rPr lang="en-US" dirty="0"/>
              <a:t>Exists in many flavors</a:t>
            </a:r>
          </a:p>
          <a:p>
            <a:r>
              <a:rPr lang="en-US" dirty="0"/>
              <a:t>Can be written in query or method syntax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35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LINQ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317213"/>
            <a:ext cx="7948044" cy="3130420"/>
          </a:xfrm>
        </p:spPr>
        <p:txBody>
          <a:bodyPr/>
          <a:lstStyle/>
          <a:p>
            <a:r>
              <a:rPr lang="en-US" dirty="0"/>
              <a:t>LINQ flavors</a:t>
            </a:r>
          </a:p>
          <a:p>
            <a:pPr lvl="1"/>
            <a:r>
              <a:rPr lang="en-US" dirty="0"/>
              <a:t>LINQ to Objects</a:t>
            </a:r>
          </a:p>
          <a:p>
            <a:pPr lvl="2"/>
            <a:r>
              <a:rPr lang="en-US" dirty="0"/>
              <a:t>This term refers to the act of applying LINQ queries to arrays and collections.</a:t>
            </a:r>
          </a:p>
          <a:p>
            <a:pPr lvl="1"/>
            <a:r>
              <a:rPr lang="en-US" dirty="0"/>
              <a:t>LINQ to XML</a:t>
            </a:r>
          </a:p>
          <a:p>
            <a:pPr lvl="2"/>
            <a:r>
              <a:rPr lang="en-US" dirty="0"/>
              <a:t>This term refers to the act of using LINQ to manipulate and query XML documents.</a:t>
            </a:r>
          </a:p>
          <a:p>
            <a:pPr lvl="1"/>
            <a:r>
              <a:rPr lang="en-US" dirty="0"/>
              <a:t>LINQ to </a:t>
            </a:r>
            <a:r>
              <a:rPr lang="en-US" dirty="0" err="1"/>
              <a:t>DataSet</a:t>
            </a:r>
            <a:endParaRPr lang="en-US" dirty="0"/>
          </a:p>
          <a:p>
            <a:pPr lvl="2"/>
            <a:r>
              <a:rPr lang="en-US" dirty="0"/>
              <a:t>This term refers to the act of applying LINQ queries to ADO.NET </a:t>
            </a:r>
            <a:r>
              <a:rPr lang="en-US" dirty="0" err="1"/>
              <a:t>DataSet</a:t>
            </a:r>
            <a:r>
              <a:rPr lang="en-US" dirty="0"/>
              <a:t> objects.</a:t>
            </a:r>
          </a:p>
          <a:p>
            <a:pPr lvl="1"/>
            <a:r>
              <a:rPr lang="en-US" dirty="0"/>
              <a:t>LINQ to Entities</a:t>
            </a:r>
          </a:p>
          <a:p>
            <a:pPr lvl="2"/>
            <a:r>
              <a:rPr lang="en-US" dirty="0"/>
              <a:t>This aspect of LINQ allows you to make use of LINQ queries within the ADO.NET Entity Framework (EF) API.</a:t>
            </a:r>
          </a:p>
          <a:p>
            <a:pPr lvl="1"/>
            <a:r>
              <a:rPr lang="en-US" dirty="0"/>
              <a:t>Parallel LINQ(a.k.a. PLINQ)</a:t>
            </a:r>
          </a:p>
          <a:p>
            <a:pPr lvl="2"/>
            <a:r>
              <a:rPr lang="en-US" dirty="0"/>
              <a:t>This allows for parallel processing of data returned from a LINQ query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988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LINQ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317213"/>
            <a:ext cx="7948044" cy="3130420"/>
          </a:xfrm>
        </p:spPr>
        <p:txBody>
          <a:bodyPr/>
          <a:lstStyle/>
          <a:p>
            <a:endParaRPr lang="nl-BE" dirty="0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84376F85-6341-4224-9806-EF1767D06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816" y="1148151"/>
            <a:ext cx="6224102" cy="3348791"/>
          </a:xfrm>
          <a:prstGeom prst="rect">
            <a:avLst/>
          </a:prstGeom>
        </p:spPr>
      </p:pic>
      <p:sp>
        <p:nvSpPr>
          <p:cNvPr id="9" name="Ovaal 8">
            <a:extLst>
              <a:ext uri="{FF2B5EF4-FFF2-40B4-BE49-F238E27FC236}">
                <a16:creationId xmlns:a16="http://schemas.microsoft.com/office/drawing/2014/main" id="{769CD055-0B10-4F67-B215-ABB05FC5E962}"/>
              </a:ext>
            </a:extLst>
          </p:cNvPr>
          <p:cNvSpPr/>
          <p:nvPr/>
        </p:nvSpPr>
        <p:spPr bwMode="auto">
          <a:xfrm>
            <a:off x="881743" y="2979965"/>
            <a:ext cx="3575957" cy="867748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nl-BE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19788B64-28A3-4C07-908B-C5996ABD86B3}"/>
              </a:ext>
            </a:extLst>
          </p:cNvPr>
          <p:cNvSpPr txBox="1"/>
          <p:nvPr/>
        </p:nvSpPr>
        <p:spPr>
          <a:xfrm>
            <a:off x="4457700" y="3087121"/>
            <a:ext cx="1706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tx2"/>
                </a:solidFill>
              </a:rPr>
              <a:t>LINQ query syntax</a:t>
            </a:r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2B49CABB-642F-4892-9424-9F4E4B871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518" y="4279569"/>
            <a:ext cx="2522354" cy="456261"/>
          </a:xfrm>
          <a:prstGeom prst="rect">
            <a:avLst/>
          </a:prstGeom>
        </p:spPr>
      </p:pic>
      <p:sp>
        <p:nvSpPr>
          <p:cNvPr id="12" name="Ovaal 6">
            <a:extLst>
              <a:ext uri="{FF2B5EF4-FFF2-40B4-BE49-F238E27FC236}">
                <a16:creationId xmlns:a16="http://schemas.microsoft.com/office/drawing/2014/main" id="{C92006F8-EBCE-4739-93BB-17524EC6FA3A}"/>
              </a:ext>
            </a:extLst>
          </p:cNvPr>
          <p:cNvSpPr/>
          <p:nvPr/>
        </p:nvSpPr>
        <p:spPr bwMode="auto">
          <a:xfrm>
            <a:off x="5846965" y="4102618"/>
            <a:ext cx="2737907" cy="714257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nl-BE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Tekstvak 7">
            <a:extLst>
              <a:ext uri="{FF2B5EF4-FFF2-40B4-BE49-F238E27FC236}">
                <a16:creationId xmlns:a16="http://schemas.microsoft.com/office/drawing/2014/main" id="{30BEF1E0-5755-4BFD-B111-BE7AA763EEF9}"/>
              </a:ext>
            </a:extLst>
          </p:cNvPr>
          <p:cNvSpPr txBox="1"/>
          <p:nvPr/>
        </p:nvSpPr>
        <p:spPr>
          <a:xfrm>
            <a:off x="4296412" y="4236850"/>
            <a:ext cx="1914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tx2"/>
                </a:solidFill>
              </a:rPr>
              <a:t>LINQ </a:t>
            </a:r>
            <a:r>
              <a:rPr lang="nl-BE" dirty="0" err="1">
                <a:solidFill>
                  <a:schemeClr val="tx2"/>
                </a:solidFill>
              </a:rPr>
              <a:t>method</a:t>
            </a:r>
            <a:r>
              <a:rPr lang="nl-BE" dirty="0">
                <a:solidFill>
                  <a:schemeClr val="tx2"/>
                </a:solidFill>
              </a:rPr>
              <a:t> syntax</a:t>
            </a:r>
          </a:p>
        </p:txBody>
      </p:sp>
    </p:spTree>
    <p:extLst>
      <p:ext uri="{BB962C8B-B14F-4D97-AF65-F5344CB8AC3E}">
        <p14:creationId xmlns:p14="http://schemas.microsoft.com/office/powerpoint/2010/main" val="2899222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 animBg="1"/>
      <p:bldP spid="10" grpId="0"/>
      <p:bldP spid="12" grpId="0" animBg="1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E97D60-E8C4-41F6-8032-139461355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nl-B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A842EC-75FC-4382-B6B0-12A26FFF5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78" y="642055"/>
            <a:ext cx="7948044" cy="3901370"/>
          </a:xfrm>
        </p:spPr>
        <p:txBody>
          <a:bodyPr/>
          <a:lstStyle/>
          <a:p>
            <a:pPr lvl="0"/>
            <a:r>
              <a:rPr lang="en-US" sz="1800" dirty="0"/>
              <a:t>Requirements &amp; preparation</a:t>
            </a:r>
          </a:p>
          <a:p>
            <a:pPr lvl="0"/>
            <a:r>
              <a:rPr lang="en-US" sz="1800" dirty="0"/>
              <a:t>(Un)managed code</a:t>
            </a:r>
          </a:p>
          <a:p>
            <a:pPr lvl="0"/>
            <a:r>
              <a:rPr lang="en-US" sz="1800" dirty="0"/>
              <a:t>Garbage collection</a:t>
            </a:r>
          </a:p>
          <a:p>
            <a:pPr lvl="1"/>
            <a:r>
              <a:rPr lang="en-US" sz="1200" dirty="0"/>
              <a:t>Value &amp; reference types</a:t>
            </a:r>
          </a:p>
          <a:p>
            <a:pPr lvl="0"/>
            <a:r>
              <a:rPr lang="en-US" sz="1800" dirty="0"/>
              <a:t>LINQ</a:t>
            </a:r>
          </a:p>
          <a:p>
            <a:pPr lvl="0"/>
            <a:r>
              <a:rPr lang="en-US" sz="1800" dirty="0"/>
              <a:t>Task Parallel Library (TPL)</a:t>
            </a:r>
          </a:p>
          <a:p>
            <a:pPr lvl="0"/>
            <a:r>
              <a:rPr lang="en-US" sz="1800" dirty="0"/>
              <a:t>Microservices</a:t>
            </a:r>
          </a:p>
          <a:p>
            <a:pPr lvl="0"/>
            <a:r>
              <a:rPr lang="en-US" sz="1800" dirty="0"/>
              <a:t>Service communication</a:t>
            </a:r>
          </a:p>
          <a:p>
            <a:pPr lvl="0"/>
            <a:r>
              <a:rPr lang="en-US" sz="1800" dirty="0"/>
              <a:t>Databases</a:t>
            </a:r>
          </a:p>
          <a:p>
            <a:pPr lvl="1"/>
            <a:r>
              <a:rPr lang="en-US" sz="1200" dirty="0"/>
              <a:t>ORM</a:t>
            </a:r>
          </a:p>
          <a:p>
            <a:pPr lvl="1"/>
            <a:r>
              <a:rPr lang="en-US" sz="1200" dirty="0"/>
              <a:t>Indexes</a:t>
            </a:r>
          </a:p>
          <a:p>
            <a:pPr lvl="1"/>
            <a:r>
              <a:rPr lang="en-US" sz="1200" dirty="0"/>
              <a:t>Connection string options</a:t>
            </a:r>
          </a:p>
          <a:p>
            <a:pPr lvl="1"/>
            <a:r>
              <a:rPr lang="en-US" sz="1200" dirty="0"/>
              <a:t>Client evaluation</a:t>
            </a:r>
          </a:p>
          <a:p>
            <a:r>
              <a:rPr lang="en-US" sz="1800" dirty="0"/>
              <a:t>Profiling</a:t>
            </a:r>
          </a:p>
          <a:p>
            <a:pPr lvl="1"/>
            <a:endParaRPr lang="en-US" sz="1200" dirty="0"/>
          </a:p>
          <a:p>
            <a:pPr lvl="0"/>
            <a:endParaRPr lang="en-US" dirty="0"/>
          </a:p>
          <a:p>
            <a:pPr lvl="0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1547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LINQ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317213"/>
            <a:ext cx="7948044" cy="3130420"/>
          </a:xfrm>
        </p:spPr>
        <p:txBody>
          <a:bodyPr/>
          <a:lstStyle/>
          <a:p>
            <a:r>
              <a:rPr lang="nl-BE" dirty="0" err="1"/>
              <a:t>Deferred</a:t>
            </a:r>
            <a:r>
              <a:rPr lang="nl-BE" dirty="0"/>
              <a:t> </a:t>
            </a:r>
            <a:r>
              <a:rPr lang="nl-BE" dirty="0" err="1"/>
              <a:t>Execution</a:t>
            </a:r>
            <a:endParaRPr lang="nl-BE" dirty="0"/>
          </a:p>
          <a:p>
            <a:pPr lvl="1"/>
            <a:r>
              <a:rPr lang="en-US" dirty="0"/>
              <a:t>Allows us to create several queries and still get back only the latest results</a:t>
            </a:r>
          </a:p>
          <a:p>
            <a:pPr lvl="2"/>
            <a:r>
              <a:rPr lang="en-US" dirty="0"/>
              <a:t>Aren’t cached somewhere, the list can change and so will the results</a:t>
            </a:r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pic>
        <p:nvPicPr>
          <p:cNvPr id="8" name="Afbeelding 4">
            <a:extLst>
              <a:ext uri="{FF2B5EF4-FFF2-40B4-BE49-F238E27FC236}">
                <a16:creationId xmlns:a16="http://schemas.microsoft.com/office/drawing/2014/main" id="{51BE980D-5B20-4D17-B551-0AE93B90D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279" y="2687628"/>
            <a:ext cx="5461644" cy="2372402"/>
          </a:xfrm>
          <a:prstGeom prst="rect">
            <a:avLst/>
          </a:prstGeom>
        </p:spPr>
      </p:pic>
      <p:sp>
        <p:nvSpPr>
          <p:cNvPr id="9" name="Ovaal 8">
            <a:extLst>
              <a:ext uri="{FF2B5EF4-FFF2-40B4-BE49-F238E27FC236}">
                <a16:creationId xmlns:a16="http://schemas.microsoft.com/office/drawing/2014/main" id="{FEFD6A7D-5B54-41D8-9A67-C8BBFA2E4E24}"/>
              </a:ext>
            </a:extLst>
          </p:cNvPr>
          <p:cNvSpPr/>
          <p:nvPr/>
        </p:nvSpPr>
        <p:spPr bwMode="auto">
          <a:xfrm>
            <a:off x="2455968" y="3266839"/>
            <a:ext cx="2304256" cy="360040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nl-BE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D5A00D01-4960-4C00-B8E2-DCBF4AD09223}"/>
              </a:ext>
            </a:extLst>
          </p:cNvPr>
          <p:cNvSpPr txBox="1"/>
          <p:nvPr/>
        </p:nvSpPr>
        <p:spPr>
          <a:xfrm>
            <a:off x="4825071" y="3257547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tx2"/>
                </a:solidFill>
              </a:rPr>
              <a:t>Query is </a:t>
            </a:r>
            <a:r>
              <a:rPr lang="nl-BE" dirty="0" err="1">
                <a:solidFill>
                  <a:schemeClr val="tx2"/>
                </a:solidFill>
              </a:rPr>
              <a:t>evaluated</a:t>
            </a:r>
            <a:r>
              <a:rPr lang="nl-BE" dirty="0">
                <a:solidFill>
                  <a:schemeClr val="tx2"/>
                </a:solidFill>
              </a:rPr>
              <a:t> </a:t>
            </a:r>
            <a:r>
              <a:rPr lang="nl-BE" dirty="0" err="1">
                <a:solidFill>
                  <a:schemeClr val="tx2"/>
                </a:solidFill>
              </a:rPr>
              <a:t>here</a:t>
            </a:r>
            <a:endParaRPr lang="nl-BE" dirty="0">
              <a:solidFill>
                <a:schemeClr val="tx2"/>
              </a:solidFill>
            </a:endParaRPr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03B950AE-F391-41D3-BA30-153341D1293D}"/>
              </a:ext>
            </a:extLst>
          </p:cNvPr>
          <p:cNvSpPr/>
          <p:nvPr/>
        </p:nvSpPr>
        <p:spPr bwMode="auto">
          <a:xfrm>
            <a:off x="2402891" y="4356968"/>
            <a:ext cx="2304256" cy="360040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nl-BE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4B2CB8EA-E763-42E7-9728-642DB7470604}"/>
              </a:ext>
            </a:extLst>
          </p:cNvPr>
          <p:cNvSpPr txBox="1"/>
          <p:nvPr/>
        </p:nvSpPr>
        <p:spPr>
          <a:xfrm>
            <a:off x="4777749" y="4359276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tx2"/>
                </a:solidFill>
              </a:rPr>
              <a:t>Query is </a:t>
            </a:r>
            <a:r>
              <a:rPr lang="nl-BE" dirty="0" err="1">
                <a:solidFill>
                  <a:schemeClr val="tx2"/>
                </a:solidFill>
              </a:rPr>
              <a:t>evaluated</a:t>
            </a:r>
            <a:r>
              <a:rPr lang="nl-BE" dirty="0">
                <a:solidFill>
                  <a:schemeClr val="tx2"/>
                </a:solidFill>
              </a:rPr>
              <a:t> </a:t>
            </a:r>
            <a:r>
              <a:rPr lang="nl-BE" dirty="0" err="1">
                <a:solidFill>
                  <a:schemeClr val="tx2"/>
                </a:solidFill>
              </a:rPr>
              <a:t>here</a:t>
            </a:r>
            <a:r>
              <a:rPr lang="nl-BE" dirty="0">
                <a:solidFill>
                  <a:schemeClr val="tx2"/>
                </a:solidFill>
              </a:rPr>
              <a:t> </a:t>
            </a:r>
            <a:r>
              <a:rPr lang="nl-BE" dirty="0" err="1">
                <a:solidFill>
                  <a:schemeClr val="tx2"/>
                </a:solidFill>
              </a:rPr>
              <a:t>again</a:t>
            </a:r>
            <a:endParaRPr lang="nl-BE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61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 animBg="1"/>
      <p:bldP spid="10" grpId="0"/>
      <p:bldP spid="11" grpId="0" animBg="1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LINQ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317213"/>
            <a:ext cx="7948044" cy="3130420"/>
          </a:xfrm>
        </p:spPr>
        <p:txBody>
          <a:bodyPr/>
          <a:lstStyle/>
          <a:p>
            <a:r>
              <a:rPr lang="nl-BE" dirty="0" err="1"/>
              <a:t>Deferred</a:t>
            </a:r>
            <a:r>
              <a:rPr lang="nl-BE" dirty="0"/>
              <a:t> </a:t>
            </a:r>
            <a:r>
              <a:rPr lang="nl-BE" dirty="0" err="1"/>
              <a:t>Execution</a:t>
            </a:r>
            <a:endParaRPr lang="nl-BE" dirty="0"/>
          </a:p>
          <a:p>
            <a:pPr lvl="1"/>
            <a:r>
              <a:rPr lang="nl-BE" dirty="0" err="1"/>
              <a:t>Creating</a:t>
            </a:r>
            <a:r>
              <a:rPr lang="nl-BE" dirty="0"/>
              <a:t> a </a:t>
            </a:r>
            <a:r>
              <a:rPr lang="nl-BE" dirty="0" err="1"/>
              <a:t>lazy</a:t>
            </a:r>
            <a:r>
              <a:rPr lang="nl-BE" dirty="0"/>
              <a:t> </a:t>
            </a:r>
            <a:r>
              <a:rPr lang="nl-BE" dirty="0" err="1"/>
              <a:t>collection</a:t>
            </a:r>
            <a:r>
              <a:rPr lang="nl-BE" dirty="0"/>
              <a:t> is </a:t>
            </a:r>
            <a:r>
              <a:rPr lang="nl-BE" dirty="0" err="1"/>
              <a:t>also</a:t>
            </a:r>
            <a:r>
              <a:rPr lang="nl-BE" dirty="0"/>
              <a:t> </a:t>
            </a:r>
            <a:r>
              <a:rPr lang="nl-BE" dirty="0" err="1"/>
              <a:t>possible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“</a:t>
            </a:r>
            <a:r>
              <a:rPr lang="nl-BE" dirty="0" err="1"/>
              <a:t>yield</a:t>
            </a:r>
            <a:r>
              <a:rPr lang="nl-BE" dirty="0"/>
              <a:t> return”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F2D9D049-9325-4B1F-A90F-C46AF5B821AC}"/>
              </a:ext>
            </a:extLst>
          </p:cNvPr>
          <p:cNvSpPr txBox="1"/>
          <p:nvPr/>
        </p:nvSpPr>
        <p:spPr>
          <a:xfrm>
            <a:off x="451412" y="2281178"/>
            <a:ext cx="7511970" cy="224676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nl-B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IEnumerable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nl-BE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GetNumbersLazily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yield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yield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2;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yield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3;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yield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4;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yield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5;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nl-B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endParaRPr lang="nl-BE" sz="1400" dirty="0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797210CC-C9A0-40AD-9570-A8707BD9A55F}"/>
              </a:ext>
            </a:extLst>
          </p:cNvPr>
          <p:cNvSpPr txBox="1"/>
          <p:nvPr/>
        </p:nvSpPr>
        <p:spPr>
          <a:xfrm>
            <a:off x="4768770" y="2306498"/>
            <a:ext cx="4479404" cy="116955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nl-B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IEnumerable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nl-BE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GetNumbersEagerly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[] { 1, 2, 3, 4, 5 };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nl-BE" sz="1400" dirty="0"/>
          </a:p>
          <a:p>
            <a:endParaRPr lang="nl-BE" sz="1400" dirty="0"/>
          </a:p>
        </p:txBody>
      </p:sp>
    </p:spTree>
    <p:extLst>
      <p:ext uri="{BB962C8B-B14F-4D97-AF65-F5344CB8AC3E}">
        <p14:creationId xmlns:p14="http://schemas.microsoft.com/office/powerpoint/2010/main" val="189427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LINQ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317213"/>
            <a:ext cx="7948044" cy="3130420"/>
          </a:xfrm>
        </p:spPr>
        <p:txBody>
          <a:bodyPr/>
          <a:lstStyle/>
          <a:p>
            <a:r>
              <a:rPr lang="nl-BE" dirty="0" err="1"/>
              <a:t>Immediate</a:t>
            </a:r>
            <a:r>
              <a:rPr lang="nl-BE" dirty="0"/>
              <a:t> </a:t>
            </a:r>
            <a:r>
              <a:rPr lang="nl-BE" dirty="0" err="1"/>
              <a:t>Execution</a:t>
            </a:r>
            <a:endParaRPr lang="nl-BE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nl-BE" dirty="0"/>
          </a:p>
          <a:p>
            <a:pPr lvl="1"/>
            <a:r>
              <a:rPr lang="nl-BE" dirty="0"/>
              <a:t>Xbox </a:t>
            </a:r>
            <a:r>
              <a:rPr lang="nl-BE" dirty="0" err="1"/>
              <a:t>Two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not </a:t>
            </a:r>
            <a:r>
              <a:rPr lang="nl-BE" dirty="0" err="1"/>
              <a:t>be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result</a:t>
            </a:r>
            <a:endParaRPr lang="nl-BE" dirty="0"/>
          </a:p>
          <a:p>
            <a:endParaRPr lang="nl-BE" dirty="0"/>
          </a:p>
        </p:txBody>
      </p:sp>
      <p:pic>
        <p:nvPicPr>
          <p:cNvPr id="13" name="Afbeelding 3">
            <a:extLst>
              <a:ext uri="{FF2B5EF4-FFF2-40B4-BE49-F238E27FC236}">
                <a16:creationId xmlns:a16="http://schemas.microsoft.com/office/drawing/2014/main" id="{4E5CF105-249D-4FDD-87EB-4775C377C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223" y="1876727"/>
            <a:ext cx="5942642" cy="2429382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16D5475A-194D-403E-BE5E-B477DF918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613" y="1715094"/>
            <a:ext cx="2859272" cy="876926"/>
          </a:xfrm>
          <a:prstGeom prst="rect">
            <a:avLst/>
          </a:prstGeom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1CD61FE8-14A6-40F9-A770-F98ACC5C7F6D}"/>
              </a:ext>
            </a:extLst>
          </p:cNvPr>
          <p:cNvSpPr/>
          <p:nvPr/>
        </p:nvSpPr>
        <p:spPr>
          <a:xfrm>
            <a:off x="5359798" y="2007403"/>
            <a:ext cx="24493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chemeClr val="tx2"/>
                </a:solidFill>
              </a:rPr>
              <a:t>Query is evaluated here</a:t>
            </a:r>
          </a:p>
        </p:txBody>
      </p:sp>
    </p:spTree>
    <p:extLst>
      <p:ext uri="{BB962C8B-B14F-4D97-AF65-F5344CB8AC3E}">
        <p14:creationId xmlns:p14="http://schemas.microsoft.com/office/powerpoint/2010/main" val="68323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LINQ to entities optimizations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LINQ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317213"/>
            <a:ext cx="7948044" cy="3130420"/>
          </a:xfrm>
        </p:spPr>
        <p:txBody>
          <a:bodyPr/>
          <a:lstStyle/>
          <a:p>
            <a:r>
              <a:rPr lang="en-US" dirty="0"/>
              <a:t>Select only necessary data</a:t>
            </a:r>
          </a:p>
          <a:p>
            <a:r>
              <a:rPr lang="en-US" dirty="0"/>
              <a:t>Order your queries carefully</a:t>
            </a:r>
          </a:p>
          <a:p>
            <a:r>
              <a:rPr lang="en-US" dirty="0"/>
              <a:t>Turn off object tracking when only reading =&gt; .</a:t>
            </a:r>
            <a:r>
              <a:rPr lang="en-US" dirty="0" err="1"/>
              <a:t>AsNoTracking</a:t>
            </a:r>
            <a:r>
              <a:rPr lang="en-US" dirty="0"/>
              <a:t>()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nl-BE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7AE88DC-0254-48AA-9D39-DA7A4DCDE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207" y="3085986"/>
            <a:ext cx="4725059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24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LINQ to entities optimizations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LINQ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317213"/>
            <a:ext cx="7948044" cy="3130420"/>
          </a:xfrm>
        </p:spPr>
        <p:txBody>
          <a:bodyPr/>
          <a:lstStyle/>
          <a:p>
            <a:r>
              <a:rPr lang="en-US" dirty="0"/>
              <a:t>Page your data when possible</a:t>
            </a:r>
          </a:p>
          <a:p>
            <a:r>
              <a:rPr lang="en-US" dirty="0"/>
              <a:t>Use projections =&gt; anonymous objects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9A69BE0-431C-437C-95E8-DCACBFEFE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652" y="2466156"/>
            <a:ext cx="4696480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4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LINQ to entities optimizations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LINQ</a:t>
            </a:r>
          </a:p>
        </p:txBody>
      </p:sp>
      <p:graphicFrame>
        <p:nvGraphicFramePr>
          <p:cNvPr id="8" name="Table 1">
            <a:extLst>
              <a:ext uri="{FF2B5EF4-FFF2-40B4-BE49-F238E27FC236}">
                <a16:creationId xmlns:a16="http://schemas.microsoft.com/office/drawing/2014/main" id="{936B62BF-1680-4E77-B7F5-2870650ED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954567"/>
              </p:ext>
            </p:extLst>
          </p:nvPr>
        </p:nvGraphicFramePr>
        <p:xfrm>
          <a:off x="928602" y="1414873"/>
          <a:ext cx="7443737" cy="303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1318">
                  <a:extLst>
                    <a:ext uri="{9D8B030D-6E8A-4147-A177-3AD203B41FA5}">
                      <a16:colId xmlns:a16="http://schemas.microsoft.com/office/drawing/2014/main" val="1621879080"/>
                    </a:ext>
                  </a:extLst>
                </a:gridCol>
                <a:gridCol w="4202419">
                  <a:extLst>
                    <a:ext uri="{9D8B030D-6E8A-4147-A177-3AD203B41FA5}">
                      <a16:colId xmlns:a16="http://schemas.microsoft.com/office/drawing/2014/main" val="3078213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910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Eager loading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 there is a HIGH chance data will be requested shortly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439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Lazy loading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 there is a LOW chance data will be requested shortly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4456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Precompiled query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Queries that are used frequently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1926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Debug your queries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 query contains complex logic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355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(Disable optimistic concurrency)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When there is no issue with only keeping the last saved item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2798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86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02004" y="173589"/>
            <a:ext cx="8682605" cy="522697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ea typeface="Times New Roman" panose="02020603050405020304" pitchFamily="18" charset="0"/>
              </a:rPr>
              <a:t>https://github.com/RobLiekens/Ordina-performance</a:t>
            </a:r>
          </a:p>
          <a:p>
            <a:endParaRPr lang="nl-NL" dirty="0"/>
          </a:p>
        </p:txBody>
      </p:sp>
      <p:pic>
        <p:nvPicPr>
          <p:cNvPr id="2050" name="Picture 2" descr="Man, Volwassene, Zakenman, Laptop, Werken, Desk">
            <a:extLst>
              <a:ext uri="{FF2B5EF4-FFF2-40B4-BE49-F238E27FC236}">
                <a16:creationId xmlns:a16="http://schemas.microsoft.com/office/drawing/2014/main" id="{0D0E44BC-68D5-4699-B68C-E43BCACE5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970" y="580626"/>
            <a:ext cx="4798060" cy="456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2910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LINQ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/>
              <a:t>Task</a:t>
            </a:r>
            <a:r>
              <a:rPr lang="nl-BE" dirty="0"/>
              <a:t> list:</a:t>
            </a:r>
          </a:p>
          <a:p>
            <a:pPr lvl="1"/>
            <a:r>
              <a:rPr lang="nl-BE" dirty="0"/>
              <a:t>TODO LINQ 1</a:t>
            </a:r>
          </a:p>
          <a:p>
            <a:pPr lvl="1"/>
            <a:r>
              <a:rPr lang="nl-BE" dirty="0"/>
              <a:t>TODO LINQ 2</a:t>
            </a:r>
          </a:p>
          <a:p>
            <a:pPr lvl="1"/>
            <a:r>
              <a:rPr lang="nl-BE" dirty="0"/>
              <a:t>TODO LINQ 3</a:t>
            </a:r>
          </a:p>
        </p:txBody>
      </p:sp>
    </p:spTree>
    <p:extLst>
      <p:ext uri="{BB962C8B-B14F-4D97-AF65-F5344CB8AC3E}">
        <p14:creationId xmlns:p14="http://schemas.microsoft.com/office/powerpoint/2010/main" val="3589880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Task</a:t>
            </a:r>
            <a:r>
              <a:rPr lang="nl-NL" dirty="0"/>
              <a:t> Parallel Library (TPL)</a:t>
            </a:r>
          </a:p>
        </p:txBody>
      </p:sp>
    </p:spTree>
    <p:extLst>
      <p:ext uri="{BB962C8B-B14F-4D97-AF65-F5344CB8AC3E}">
        <p14:creationId xmlns:p14="http://schemas.microsoft.com/office/powerpoint/2010/main" val="31087873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Task Parallel Library (TPL)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Before .NET 4.0: </a:t>
            </a:r>
            <a:r>
              <a:rPr lang="en-US" dirty="0" err="1"/>
              <a:t>System.Threading</a:t>
            </a:r>
            <a:endParaRPr lang="en-US" dirty="0"/>
          </a:p>
          <a:p>
            <a:pPr lvl="1"/>
            <a:r>
              <a:rPr lang="en-US" dirty="0"/>
              <a:t>Manually create threads at OS level (= expensive)</a:t>
            </a:r>
          </a:p>
          <a:p>
            <a:pPr lvl="1"/>
            <a:r>
              <a:rPr lang="en-US" dirty="0"/>
              <a:t>Reuse threads via the </a:t>
            </a:r>
            <a:r>
              <a:rPr lang="en-US" dirty="0" err="1"/>
              <a:t>ThreadPool</a:t>
            </a:r>
            <a:endParaRPr lang="en-US" dirty="0"/>
          </a:p>
          <a:p>
            <a:pPr lvl="1"/>
            <a:r>
              <a:rPr lang="en-US" dirty="0"/>
              <a:t>What about continuation?</a:t>
            </a:r>
          </a:p>
        </p:txBody>
      </p:sp>
    </p:spTree>
    <p:extLst>
      <p:ext uri="{BB962C8B-B14F-4D97-AF65-F5344CB8AC3E}">
        <p14:creationId xmlns:p14="http://schemas.microsoft.com/office/powerpoint/2010/main" val="238662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0EFF89C-95E9-7440-A91B-8ECA583526E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921450"/>
            <a:ext cx="7948044" cy="2873953"/>
          </a:xfrm>
        </p:spPr>
        <p:txBody>
          <a:bodyPr/>
          <a:lstStyle/>
          <a:p>
            <a:r>
              <a:rPr lang="en-US" dirty="0"/>
              <a:t>.NET Core 2.2 SDK 402</a:t>
            </a:r>
          </a:p>
          <a:p>
            <a:r>
              <a:rPr lang="en-US" dirty="0"/>
              <a:t>Visual Studio 2019</a:t>
            </a:r>
          </a:p>
          <a:p>
            <a:r>
              <a:rPr lang="en-US" dirty="0" err="1"/>
              <a:t>PostGreSQL</a:t>
            </a:r>
            <a:r>
              <a:rPr lang="en-US" dirty="0"/>
              <a:t> + </a:t>
            </a:r>
            <a:r>
              <a:rPr lang="en-US" dirty="0" err="1"/>
              <a:t>PgAdmin</a:t>
            </a:r>
            <a:endParaRPr lang="en-US" dirty="0"/>
          </a:p>
          <a:p>
            <a:endParaRPr lang="en-US" dirty="0"/>
          </a:p>
          <a:p>
            <a:r>
              <a:rPr lang="en-US" dirty="0"/>
              <a:t>Open Visual Studio 2019 package manager console window</a:t>
            </a:r>
          </a:p>
          <a:p>
            <a:pPr lvl="1"/>
            <a:r>
              <a:rPr lang="en-US" dirty="0"/>
              <a:t>Set default solution ‘</a:t>
            </a:r>
            <a:r>
              <a:rPr lang="en-US" dirty="0" err="1"/>
              <a:t>Webshop.Data</a:t>
            </a:r>
            <a:r>
              <a:rPr lang="en-US" dirty="0"/>
              <a:t>’</a:t>
            </a:r>
          </a:p>
          <a:p>
            <a:pPr lvl="1"/>
            <a:r>
              <a:rPr lang="en-US" dirty="0"/>
              <a:t>R</a:t>
            </a:r>
            <a:r>
              <a:rPr lang="en-US"/>
              <a:t>un </a:t>
            </a:r>
            <a:r>
              <a:rPr lang="en-US" dirty="0"/>
              <a:t>the following command: update-database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&amp; preparation</a:t>
            </a:r>
          </a:p>
        </p:txBody>
      </p:sp>
    </p:spTree>
    <p:extLst>
      <p:ext uri="{BB962C8B-B14F-4D97-AF65-F5344CB8AC3E}">
        <p14:creationId xmlns:p14="http://schemas.microsoft.com/office/powerpoint/2010/main" val="29203425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Task Parallel Library (TPL)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ym typeface="Wingdings" panose="05000000000000000000" pitchFamily="2" charset="2"/>
              </a:rPr>
              <a:t>As of .NET 4.0: </a:t>
            </a:r>
            <a:r>
              <a:rPr lang="en-US" dirty="0" err="1">
                <a:sym typeface="Wingdings" panose="05000000000000000000" pitchFamily="2" charset="2"/>
              </a:rPr>
              <a:t>System.Threading.Tasks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Task &amp; </a:t>
            </a:r>
            <a:r>
              <a:rPr lang="en-US" dirty="0" err="1">
                <a:sym typeface="Wingdings" panose="05000000000000000000" pitchFamily="2" charset="2"/>
              </a:rPr>
              <a:t>TaskFactory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An abstraction to run code somewhere else to offload the main thread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Doesn’t create new threads when it isn’t needed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Tasks are run by the </a:t>
            </a:r>
            <a:r>
              <a:rPr lang="en-US" dirty="0" err="1">
                <a:sym typeface="Wingdings" panose="05000000000000000000" pitchFamily="2" charset="2"/>
              </a:rPr>
              <a:t>TaskScheduler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Handling the result of an asynchronous call is easy (</a:t>
            </a:r>
            <a:r>
              <a:rPr lang="en-US" dirty="0" err="1">
                <a:sym typeface="Wingdings" panose="05000000000000000000" pitchFamily="2" charset="2"/>
              </a:rPr>
              <a:t>ContinueWith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Parallel.For</a:t>
            </a:r>
            <a:r>
              <a:rPr lang="en-US" dirty="0">
                <a:sym typeface="Wingdings" panose="05000000000000000000" pitchFamily="2" charset="2"/>
              </a:rPr>
              <a:t>*, PLINQ, async/await are built on top of Task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Very similar to a Promise&lt;T&gt; in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90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Task Parallel Library (TPL)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 of .NET 4.5: async/await</a:t>
            </a:r>
          </a:p>
          <a:p>
            <a:pPr lvl="1"/>
            <a:r>
              <a:rPr lang="en-US" dirty="0"/>
              <a:t>Use together with the TPL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 Functions returning a Task/Task&lt;T&gt; are “</a:t>
            </a:r>
            <a:r>
              <a:rPr lang="en-US" dirty="0" err="1">
                <a:sym typeface="Wingdings" panose="05000000000000000000" pitchFamily="2" charset="2"/>
              </a:rPr>
              <a:t>awaitable</a:t>
            </a:r>
            <a:r>
              <a:rPr lang="en-US" dirty="0">
                <a:sym typeface="Wingdings" panose="05000000000000000000" pitchFamily="2" charset="2"/>
              </a:rPr>
              <a:t>”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 Use “await” to halt the current function until the </a:t>
            </a:r>
            <a:r>
              <a:rPr lang="en-US" dirty="0" err="1">
                <a:sym typeface="Wingdings" panose="05000000000000000000" pitchFamily="2" charset="2"/>
              </a:rPr>
              <a:t>awaitable</a:t>
            </a:r>
            <a:r>
              <a:rPr lang="en-US" dirty="0">
                <a:sym typeface="Wingdings" panose="05000000000000000000" pitchFamily="2" charset="2"/>
              </a:rPr>
              <a:t> function ends. Until then, the caller can continue doing other jobs.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 For “await” to be usable, mark the function as “async”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64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Task Parallel Library (TPL)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/>
              <a:t>Potential</a:t>
            </a:r>
            <a:r>
              <a:rPr lang="nl-BE" dirty="0"/>
              <a:t> long running </a:t>
            </a:r>
            <a:r>
              <a:rPr lang="nl-BE" dirty="0" err="1"/>
              <a:t>methods</a:t>
            </a:r>
            <a:r>
              <a:rPr lang="nl-BE" dirty="0"/>
              <a:t> have been made </a:t>
            </a:r>
            <a:r>
              <a:rPr lang="nl-BE" dirty="0" err="1"/>
              <a:t>async</a:t>
            </a:r>
            <a:r>
              <a:rPr lang="nl-BE" dirty="0"/>
              <a:t> in .NET4.5</a:t>
            </a:r>
          </a:p>
          <a:p>
            <a:pPr lvl="1"/>
            <a:r>
              <a:rPr lang="nl-BE" dirty="0" err="1"/>
              <a:t>WebAccess</a:t>
            </a:r>
            <a:endParaRPr lang="nl-BE" dirty="0"/>
          </a:p>
          <a:p>
            <a:pPr lvl="2"/>
            <a:r>
              <a:rPr lang="nl-BE" dirty="0" err="1"/>
              <a:t>HttpClient</a:t>
            </a:r>
            <a:r>
              <a:rPr lang="nl-BE" dirty="0"/>
              <a:t>, …</a:t>
            </a:r>
          </a:p>
          <a:p>
            <a:pPr lvl="1"/>
            <a:r>
              <a:rPr lang="nl-BE" dirty="0" err="1"/>
              <a:t>Accessing</a:t>
            </a:r>
            <a:r>
              <a:rPr lang="nl-BE" dirty="0"/>
              <a:t> files</a:t>
            </a:r>
          </a:p>
          <a:p>
            <a:pPr lvl="2"/>
            <a:r>
              <a:rPr lang="nl-BE" dirty="0" err="1"/>
              <a:t>StorageFile</a:t>
            </a:r>
            <a:r>
              <a:rPr lang="nl-BE" dirty="0"/>
              <a:t>, </a:t>
            </a:r>
            <a:r>
              <a:rPr lang="nl-BE" dirty="0" err="1"/>
              <a:t>StreamWriter</a:t>
            </a:r>
            <a:r>
              <a:rPr lang="nl-BE" dirty="0"/>
              <a:t>, …</a:t>
            </a:r>
          </a:p>
          <a:p>
            <a:pPr lvl="1"/>
            <a:r>
              <a:rPr lang="nl-BE" dirty="0" err="1"/>
              <a:t>Working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images</a:t>
            </a:r>
          </a:p>
          <a:p>
            <a:pPr lvl="2"/>
            <a:r>
              <a:rPr lang="nl-BE" dirty="0" err="1"/>
              <a:t>MediaCapture</a:t>
            </a:r>
            <a:r>
              <a:rPr lang="nl-BE" dirty="0"/>
              <a:t>, </a:t>
            </a:r>
            <a:r>
              <a:rPr lang="nl-BE" dirty="0" err="1"/>
              <a:t>BitmapEncoder</a:t>
            </a:r>
            <a:r>
              <a:rPr lang="nl-BE" dirty="0"/>
              <a:t>, …</a:t>
            </a:r>
          </a:p>
          <a:p>
            <a:pPr lvl="1"/>
            <a:r>
              <a:rPr lang="nl-BE" dirty="0"/>
              <a:t>WCF </a:t>
            </a:r>
            <a:r>
              <a:rPr lang="nl-BE" dirty="0" err="1"/>
              <a:t>programming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5058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Task Parallel Library (TPL)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/>
              <a:t>HttpClient</a:t>
            </a:r>
            <a:endParaRPr lang="nl-BE" dirty="0"/>
          </a:p>
          <a:p>
            <a:pPr lvl="1"/>
            <a:r>
              <a:rPr lang="nl-BE" dirty="0"/>
              <a:t>public </a:t>
            </a:r>
            <a:r>
              <a:rPr lang="nl-BE" dirty="0" err="1"/>
              <a:t>async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&lt;string&gt; </a:t>
            </a:r>
            <a:r>
              <a:rPr lang="nl-BE" dirty="0" err="1"/>
              <a:t>GetStringAsync</a:t>
            </a:r>
            <a:r>
              <a:rPr lang="nl-BE" dirty="0"/>
              <a:t>(string </a:t>
            </a:r>
            <a:r>
              <a:rPr lang="nl-BE" dirty="0" err="1"/>
              <a:t>uri</a:t>
            </a:r>
            <a:r>
              <a:rPr lang="nl-BE" dirty="0"/>
              <a:t>);</a:t>
            </a:r>
          </a:p>
          <a:p>
            <a:pPr lvl="2"/>
            <a:r>
              <a:rPr lang="en-US" dirty="0" err="1"/>
              <a:t>GetStringAsync</a:t>
            </a:r>
            <a:r>
              <a:rPr lang="en-US" dirty="0"/>
              <a:t> returns a Task&lt;string&gt;</a:t>
            </a:r>
          </a:p>
          <a:p>
            <a:pPr lvl="2"/>
            <a:r>
              <a:rPr lang="en-US" dirty="0"/>
              <a:t>A string will be returned when we await the task</a:t>
            </a:r>
          </a:p>
          <a:p>
            <a:pPr lvl="2"/>
            <a:r>
              <a:rPr lang="en-US" dirty="0"/>
              <a:t>We can await the method</a:t>
            </a:r>
            <a:endParaRPr lang="nl-BE" dirty="0"/>
          </a:p>
          <a:p>
            <a:endParaRPr lang="en-US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2870F70-40FD-4DF0-88C5-301457943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565377"/>
            <a:ext cx="4594303" cy="207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7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Task Parallel Library (TPL)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/>
              <a:t>Async</a:t>
            </a:r>
            <a:r>
              <a:rPr lang="nl-BE" dirty="0"/>
              <a:t> </a:t>
            </a:r>
            <a:r>
              <a:rPr lang="nl-BE" dirty="0" err="1"/>
              <a:t>void</a:t>
            </a:r>
            <a:endParaRPr lang="nl-BE" dirty="0"/>
          </a:p>
          <a:p>
            <a:pPr lvl="1"/>
            <a:r>
              <a:rPr lang="nl-BE" dirty="0"/>
              <a:t>Method </a:t>
            </a:r>
            <a:r>
              <a:rPr lang="nl-BE" dirty="0" err="1"/>
              <a:t>contains</a:t>
            </a:r>
            <a:r>
              <a:rPr lang="nl-BE" dirty="0"/>
              <a:t> </a:t>
            </a:r>
            <a:r>
              <a:rPr lang="nl-BE" dirty="0" err="1"/>
              <a:t>one</a:t>
            </a:r>
            <a:r>
              <a:rPr lang="nl-BE" dirty="0"/>
              <a:t> or more long running taks</a:t>
            </a:r>
          </a:p>
          <a:p>
            <a:pPr lvl="1"/>
            <a:r>
              <a:rPr lang="nl-BE" dirty="0"/>
              <a:t>Method </a:t>
            </a:r>
            <a:r>
              <a:rPr lang="nl-BE" dirty="0" err="1"/>
              <a:t>can’t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awaited</a:t>
            </a:r>
            <a:r>
              <a:rPr lang="nl-BE" dirty="0"/>
              <a:t>!</a:t>
            </a:r>
          </a:p>
          <a:p>
            <a:pPr lvl="2"/>
            <a:r>
              <a:rPr lang="nl-BE" dirty="0" err="1"/>
              <a:t>Void</a:t>
            </a:r>
            <a:endParaRPr lang="nl-BE" dirty="0"/>
          </a:p>
          <a:p>
            <a:pPr lvl="2"/>
            <a:r>
              <a:rPr lang="nl-BE" dirty="0"/>
              <a:t>Fire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forget</a:t>
            </a:r>
            <a:endParaRPr lang="nl-BE" dirty="0"/>
          </a:p>
          <a:p>
            <a:pPr lvl="2"/>
            <a:r>
              <a:rPr lang="nl-BE" dirty="0"/>
              <a:t>Event </a:t>
            </a:r>
            <a:r>
              <a:rPr lang="nl-BE" dirty="0" err="1"/>
              <a:t>handlers</a:t>
            </a:r>
            <a:endParaRPr lang="nl-BE" dirty="0"/>
          </a:p>
          <a:p>
            <a:r>
              <a:rPr lang="nl-BE" dirty="0"/>
              <a:t>Return </a:t>
            </a:r>
            <a:r>
              <a:rPr lang="nl-BE" dirty="0" err="1"/>
              <a:t>values</a:t>
            </a:r>
            <a:r>
              <a:rPr lang="nl-BE" dirty="0"/>
              <a:t> have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packed</a:t>
            </a:r>
            <a:r>
              <a:rPr lang="nl-BE" dirty="0"/>
              <a:t> in a </a:t>
            </a:r>
            <a:r>
              <a:rPr lang="nl-BE" dirty="0" err="1"/>
              <a:t>Task</a:t>
            </a:r>
            <a:endParaRPr lang="nl-BE" dirty="0"/>
          </a:p>
          <a:p>
            <a:pPr lvl="1"/>
            <a:r>
              <a:rPr lang="nl-BE" dirty="0" err="1"/>
              <a:t>Async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&lt;int&gt;</a:t>
            </a:r>
          </a:p>
          <a:p>
            <a:pPr lvl="2"/>
            <a:r>
              <a:rPr lang="nl-BE" dirty="0" err="1"/>
              <a:t>Result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long running </a:t>
            </a:r>
            <a:r>
              <a:rPr lang="nl-BE" dirty="0" err="1"/>
              <a:t>method</a:t>
            </a:r>
            <a:r>
              <a:rPr lang="nl-BE" dirty="0"/>
              <a:t> is </a:t>
            </a:r>
            <a:r>
              <a:rPr lang="nl-BE" dirty="0" err="1"/>
              <a:t>an</a:t>
            </a:r>
            <a:r>
              <a:rPr lang="nl-BE" dirty="0"/>
              <a:t> integer</a:t>
            </a:r>
          </a:p>
          <a:p>
            <a:pPr lvl="2"/>
            <a:r>
              <a:rPr lang="nl-BE" dirty="0" err="1"/>
              <a:t>Await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automatically</a:t>
            </a:r>
            <a:r>
              <a:rPr lang="nl-BE" dirty="0"/>
              <a:t> ‘</a:t>
            </a:r>
            <a:r>
              <a:rPr lang="nl-BE" dirty="0" err="1"/>
              <a:t>unpack</a:t>
            </a:r>
            <a:r>
              <a:rPr lang="nl-BE" dirty="0"/>
              <a:t>’ </a:t>
            </a:r>
            <a:r>
              <a:rPr lang="nl-BE" dirty="0" err="1"/>
              <a:t>the</a:t>
            </a:r>
            <a:r>
              <a:rPr lang="nl-BE" dirty="0"/>
              <a:t> integer</a:t>
            </a:r>
          </a:p>
          <a:p>
            <a:pPr lvl="1"/>
            <a:r>
              <a:rPr lang="nl-BE" dirty="0"/>
              <a:t>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method</a:t>
            </a:r>
            <a:r>
              <a:rPr lang="nl-BE" dirty="0"/>
              <a:t> </a:t>
            </a:r>
            <a:r>
              <a:rPr lang="nl-BE" dirty="0" err="1"/>
              <a:t>just</a:t>
            </a:r>
            <a:r>
              <a:rPr lang="nl-BE" dirty="0"/>
              <a:t> return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value</a:t>
            </a:r>
            <a:r>
              <a:rPr lang="nl-BE" dirty="0"/>
              <a:t> (not </a:t>
            </a:r>
            <a:r>
              <a:rPr lang="nl-BE" dirty="0" err="1"/>
              <a:t>Task</a:t>
            </a:r>
            <a:r>
              <a:rPr lang="nl-BE" dirty="0"/>
              <a:t>)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6EBD50ED-07B9-4E85-AE24-FAC638C0F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568" y="1797035"/>
            <a:ext cx="2796909" cy="131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1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Task Parallel Library (TPL)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/>
              <a:t>Task</a:t>
            </a:r>
            <a:r>
              <a:rPr lang="nl-BE" dirty="0"/>
              <a:t>&lt;T&gt; </a:t>
            </a:r>
            <a:r>
              <a:rPr lang="nl-BE" dirty="0" err="1"/>
              <a:t>also</a:t>
            </a:r>
            <a:r>
              <a:rPr lang="nl-BE" dirty="0"/>
              <a:t> has a </a:t>
            </a:r>
            <a:r>
              <a:rPr lang="nl-BE" dirty="0" err="1"/>
              <a:t>Result</a:t>
            </a:r>
            <a:r>
              <a:rPr lang="nl-BE" dirty="0"/>
              <a:t> property</a:t>
            </a:r>
          </a:p>
          <a:p>
            <a:pPr lvl="1"/>
            <a:r>
              <a:rPr lang="nl-BE" dirty="0" err="1"/>
              <a:t>Retrieving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Result</a:t>
            </a:r>
            <a:r>
              <a:rPr lang="nl-BE" dirty="0"/>
              <a:t> </a:t>
            </a:r>
            <a:r>
              <a:rPr lang="nl-BE" dirty="0" err="1"/>
              <a:t>immediately</a:t>
            </a:r>
            <a:r>
              <a:rPr lang="nl-BE" dirty="0"/>
              <a:t> = </a:t>
            </a:r>
            <a:r>
              <a:rPr lang="nl-BE" dirty="0" err="1"/>
              <a:t>synchronous</a:t>
            </a:r>
            <a:r>
              <a:rPr lang="nl-BE" dirty="0"/>
              <a:t> </a:t>
            </a:r>
            <a:r>
              <a:rPr lang="nl-BE" dirty="0" err="1"/>
              <a:t>execution</a:t>
            </a:r>
            <a:endParaRPr lang="nl-BE" dirty="0"/>
          </a:p>
          <a:p>
            <a:pPr lvl="1"/>
            <a:r>
              <a:rPr lang="nl-BE" dirty="0" err="1"/>
              <a:t>Blocking</a:t>
            </a:r>
            <a:r>
              <a:rPr lang="nl-BE" dirty="0"/>
              <a:t> call! =&gt; UI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freeze</a:t>
            </a:r>
            <a:endParaRPr lang="en-US" dirty="0"/>
          </a:p>
        </p:txBody>
      </p:sp>
      <p:pic>
        <p:nvPicPr>
          <p:cNvPr id="7" name="Afbeelding 3">
            <a:extLst>
              <a:ext uri="{FF2B5EF4-FFF2-40B4-BE49-F238E27FC236}">
                <a16:creationId xmlns:a16="http://schemas.microsoft.com/office/drawing/2014/main" id="{D5A3FAD6-48B4-443C-8B89-E196F5421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101" y="2418720"/>
            <a:ext cx="3569432" cy="2196573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31FDCF24-86E0-4FF9-8A80-08C3F9983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578" y="2380619"/>
            <a:ext cx="2206439" cy="220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82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Task Parallel Library (TPL)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/>
              <a:t>So</a:t>
            </a:r>
            <a:r>
              <a:rPr lang="nl-BE" dirty="0"/>
              <a:t> </a:t>
            </a:r>
            <a:r>
              <a:rPr lang="nl-BE" dirty="0" err="1"/>
              <a:t>what</a:t>
            </a:r>
            <a:r>
              <a:rPr lang="nl-BE" dirty="0"/>
              <a:t> is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Result</a:t>
            </a:r>
            <a:r>
              <a:rPr lang="nl-BE" dirty="0"/>
              <a:t> property </a:t>
            </a:r>
            <a:r>
              <a:rPr lang="nl-BE" dirty="0" err="1"/>
              <a:t>for</a:t>
            </a:r>
            <a:r>
              <a:rPr lang="nl-BE" dirty="0"/>
              <a:t>?</a:t>
            </a:r>
          </a:p>
          <a:p>
            <a:pPr lvl="1"/>
            <a:r>
              <a:rPr lang="nl-BE" dirty="0" err="1"/>
              <a:t>Obtaining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result</a:t>
            </a:r>
            <a:r>
              <a:rPr lang="nl-BE" dirty="0"/>
              <a:t> in a </a:t>
            </a:r>
            <a:r>
              <a:rPr lang="nl-BE" dirty="0" err="1"/>
              <a:t>continuation</a:t>
            </a:r>
            <a:r>
              <a:rPr lang="nl-BE" dirty="0"/>
              <a:t> flow</a:t>
            </a:r>
          </a:p>
          <a:p>
            <a:pPr lvl="1"/>
            <a:r>
              <a:rPr lang="nl-BE" dirty="0">
                <a:sym typeface="Wingdings" panose="05000000000000000000" pitchFamily="2" charset="2"/>
              </a:rPr>
              <a:t> </a:t>
            </a:r>
            <a:r>
              <a:rPr lang="nl-BE" dirty="0" err="1">
                <a:sym typeface="Wingdings" panose="05000000000000000000" pitchFamily="2" charset="2"/>
              </a:rPr>
              <a:t>ContinueWith</a:t>
            </a:r>
            <a:r>
              <a:rPr lang="nl-BE" dirty="0">
                <a:sym typeface="Wingdings" panose="05000000000000000000" pitchFamily="2" charset="2"/>
              </a:rPr>
              <a:t>(</a:t>
            </a:r>
            <a:r>
              <a:rPr lang="nl-BE" dirty="0" err="1">
                <a:sym typeface="Wingdings" panose="05000000000000000000" pitchFamily="2" charset="2"/>
              </a:rPr>
              <a:t>task</a:t>
            </a:r>
            <a:r>
              <a:rPr lang="nl-BE" dirty="0">
                <a:sym typeface="Wingdings" panose="05000000000000000000" pitchFamily="2" charset="2"/>
              </a:rPr>
              <a:t> =&gt; … </a:t>
            </a:r>
            <a:r>
              <a:rPr lang="nl-BE" dirty="0" err="1">
                <a:sym typeface="Wingdings" panose="05000000000000000000" pitchFamily="2" charset="2"/>
              </a:rPr>
              <a:t>task.Result</a:t>
            </a:r>
            <a:r>
              <a:rPr lang="nl-BE" dirty="0">
                <a:sym typeface="Wingdings" panose="05000000000000000000" pitchFamily="2" charset="2"/>
              </a:rPr>
              <a:t> …)</a:t>
            </a:r>
          </a:p>
          <a:p>
            <a:pPr lvl="1"/>
            <a:r>
              <a:rPr lang="nl-BE" dirty="0" err="1">
                <a:sym typeface="Wingdings" panose="05000000000000000000" pitchFamily="2" charset="2"/>
              </a:rPr>
              <a:t>After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awaiting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one</a:t>
            </a:r>
            <a:r>
              <a:rPr lang="nl-BE" dirty="0">
                <a:sym typeface="Wingdings" panose="05000000000000000000" pitchFamily="2" charset="2"/>
              </a:rPr>
              <a:t> or more </a:t>
            </a:r>
            <a:r>
              <a:rPr lang="nl-BE" dirty="0" err="1">
                <a:sym typeface="Wingdings" panose="05000000000000000000" pitchFamily="2" charset="2"/>
              </a:rPr>
              <a:t>tasks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to</a:t>
            </a:r>
            <a:r>
              <a:rPr lang="nl-BE" dirty="0">
                <a:sym typeface="Wingdings" panose="05000000000000000000" pitchFamily="2" charset="2"/>
              </a:rPr>
              <a:t> end</a:t>
            </a:r>
          </a:p>
          <a:p>
            <a:pPr lvl="1"/>
            <a:r>
              <a:rPr lang="nl-BE" dirty="0">
                <a:sym typeface="Wingdings" panose="05000000000000000000" pitchFamily="2" charset="2"/>
              </a:rPr>
              <a:t> </a:t>
            </a:r>
            <a:r>
              <a:rPr lang="nl-BE" dirty="0" err="1">
                <a:sym typeface="Wingdings" panose="05000000000000000000" pitchFamily="2" charset="2"/>
              </a:rPr>
              <a:t>await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Task.WhenAll</a:t>
            </a:r>
            <a:r>
              <a:rPr lang="nl-BE" dirty="0">
                <a:sym typeface="Wingdings" panose="05000000000000000000" pitchFamily="2" charset="2"/>
              </a:rPr>
              <a:t>(</a:t>
            </a:r>
            <a:r>
              <a:rPr lang="nl-BE" dirty="0" err="1">
                <a:sym typeface="Wingdings" panose="05000000000000000000" pitchFamily="2" charset="2"/>
              </a:rPr>
              <a:t>tasks</a:t>
            </a:r>
            <a:r>
              <a:rPr lang="nl-BE" dirty="0">
                <a:sym typeface="Wingdings" panose="05000000000000000000" pitchFamily="2" charset="2"/>
              </a:rPr>
              <a:t>); task1.Result …</a:t>
            </a:r>
          </a:p>
          <a:p>
            <a:pPr lvl="1"/>
            <a:r>
              <a:rPr lang="nl-BE" dirty="0">
                <a:sym typeface="Wingdings" panose="05000000000000000000" pitchFamily="2" charset="2"/>
              </a:rPr>
              <a:t> </a:t>
            </a:r>
            <a:r>
              <a:rPr lang="nl-BE" dirty="0" err="1">
                <a:sym typeface="Wingdings" panose="05000000000000000000" pitchFamily="2" charset="2"/>
              </a:rPr>
              <a:t>Task.WaitAll</a:t>
            </a:r>
            <a:r>
              <a:rPr lang="nl-BE" dirty="0">
                <a:sym typeface="Wingdings" panose="05000000000000000000" pitchFamily="2" charset="2"/>
              </a:rPr>
              <a:t>(</a:t>
            </a:r>
            <a:r>
              <a:rPr lang="nl-BE" dirty="0" err="1">
                <a:sym typeface="Wingdings" panose="05000000000000000000" pitchFamily="2" charset="2"/>
              </a:rPr>
              <a:t>tasks</a:t>
            </a:r>
            <a:r>
              <a:rPr lang="nl-BE" dirty="0">
                <a:sym typeface="Wingdings" panose="05000000000000000000" pitchFamily="2" charset="2"/>
              </a:rPr>
              <a:t>); task1.Result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172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Task Parallel Library (TPL)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Multiple long during tasks that don’t interfere with each other can be launched simultaneously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Task.WhenAll</a:t>
            </a:r>
            <a:r>
              <a:rPr lang="en-US" dirty="0"/>
              <a:t> for all the tasks to complete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055EE30-8416-440D-95C7-D90E4C85F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489" y="2460771"/>
            <a:ext cx="3712078" cy="222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4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Task Parallel Library (TPL)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/>
              <a:t>Async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not start multiple </a:t>
            </a:r>
            <a:r>
              <a:rPr lang="nl-BE" dirty="0" err="1"/>
              <a:t>threads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itself</a:t>
            </a:r>
            <a:endParaRPr lang="nl-BE" dirty="0"/>
          </a:p>
          <a:p>
            <a:r>
              <a:rPr lang="nl-BE" dirty="0" err="1"/>
              <a:t>Awaiting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Task.Run</a:t>
            </a:r>
            <a:r>
              <a:rPr lang="nl-BE" dirty="0"/>
              <a:t> </a:t>
            </a:r>
            <a:r>
              <a:rPr lang="nl-BE" dirty="0" err="1"/>
              <a:t>method</a:t>
            </a:r>
            <a:r>
              <a:rPr lang="nl-BE" dirty="0"/>
              <a:t> does </a:t>
            </a:r>
            <a:r>
              <a:rPr lang="nl-BE" dirty="0" err="1"/>
              <a:t>execute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code on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 thread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D458AB12-D380-44F4-8FE2-13A1B0749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183" y="2882423"/>
            <a:ext cx="3977568" cy="118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6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964828-4D84-44E2-B001-9F925015B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Task Parallel Library (TPL)</a:t>
            </a:r>
            <a:endParaRPr lang="nl-BE" dirty="0"/>
          </a:p>
        </p:txBody>
      </p:sp>
      <p:pic>
        <p:nvPicPr>
          <p:cNvPr id="7" name="Content Placeholder 2">
            <a:extLst>
              <a:ext uri="{FF2B5EF4-FFF2-40B4-BE49-F238E27FC236}">
                <a16:creationId xmlns:a16="http://schemas.microsoft.com/office/drawing/2014/main" id="{DC71971C-9721-420C-BC0C-9ADF5744F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488" y="2197915"/>
            <a:ext cx="2937461" cy="227357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2BE13B-4D6C-444A-9A73-4FD6132A54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052" y="1622766"/>
            <a:ext cx="2171700" cy="2857500"/>
          </a:xfrm>
          <a:prstGeom prst="rect">
            <a:avLst/>
          </a:prstGeom>
        </p:spPr>
      </p:pic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DB4188E1-6DA1-48B6-A979-9CB567D14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4938" y="1117262"/>
            <a:ext cx="1460126" cy="3932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Parallel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545AE734-7A90-4E97-BD57-9983C97CC239}"/>
              </a:ext>
            </a:extLst>
          </p:cNvPr>
          <p:cNvSpPr txBox="1">
            <a:spLocks/>
          </p:cNvSpPr>
          <p:nvPr/>
        </p:nvSpPr>
        <p:spPr>
          <a:xfrm>
            <a:off x="5738839" y="1117261"/>
            <a:ext cx="1460126" cy="3932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2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lang="nl-NL" sz="1400" kern="1200" dirty="0" smtClean="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893763" indent="-177800" algn="l" defTabSz="490538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dirty="0"/>
              <a:t>Concurrent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F9E9E6A-2CC6-4731-8B7F-5011E0CCD379}"/>
              </a:ext>
            </a:extLst>
          </p:cNvPr>
          <p:cNvSpPr txBox="1">
            <a:spLocks/>
          </p:cNvSpPr>
          <p:nvPr/>
        </p:nvSpPr>
        <p:spPr>
          <a:xfrm>
            <a:off x="597978" y="837391"/>
            <a:ext cx="7948044" cy="4798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05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nl-NL" dirty="0"/>
              <a:t>(</a:t>
            </a:r>
            <a:r>
              <a:rPr lang="nl-NL" dirty="0" err="1"/>
              <a:t>Un</a:t>
            </a:r>
            <a:r>
              <a:rPr lang="nl-NL" dirty="0"/>
              <a:t>)</a:t>
            </a:r>
            <a:r>
              <a:rPr lang="nl-NL" dirty="0" err="1"/>
              <a:t>managed</a:t>
            </a:r>
            <a:r>
              <a:rPr lang="nl-NL" dirty="0"/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8711163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02004" y="173589"/>
            <a:ext cx="8682605" cy="522697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ea typeface="Times New Roman" panose="02020603050405020304" pitchFamily="18" charset="0"/>
              </a:rPr>
              <a:t>https://github.com/RobLiekens/Ordina-performance</a:t>
            </a:r>
          </a:p>
          <a:p>
            <a:endParaRPr lang="nl-NL" dirty="0"/>
          </a:p>
        </p:txBody>
      </p:sp>
      <p:pic>
        <p:nvPicPr>
          <p:cNvPr id="3074" name="Picture 2" descr="Blauw, Motivatie, Neon Lights, Registreer, Tekst">
            <a:extLst>
              <a:ext uri="{FF2B5EF4-FFF2-40B4-BE49-F238E27FC236}">
                <a16:creationId xmlns:a16="http://schemas.microsoft.com/office/drawing/2014/main" id="{2FF6223A-EED2-453D-8EDB-B3013C75C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484" y="706124"/>
            <a:ext cx="6645643" cy="373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1591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Task Parallel Library (TPL)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Start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PromotionFinder</a:t>
            </a:r>
            <a:r>
              <a:rPr lang="nl-BE" dirty="0"/>
              <a:t> solution</a:t>
            </a:r>
          </a:p>
          <a:p>
            <a:r>
              <a:rPr lang="nl-BE" dirty="0" err="1"/>
              <a:t>Fill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gaps</a:t>
            </a:r>
            <a:endParaRPr lang="nl-BE" dirty="0"/>
          </a:p>
          <a:p>
            <a:pPr lvl="1"/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HttpClientFactory</a:t>
            </a:r>
            <a:endParaRPr lang="nl-BE" dirty="0"/>
          </a:p>
          <a:p>
            <a:pPr lvl="1"/>
            <a:r>
              <a:rPr lang="nl-BE" dirty="0"/>
              <a:t>Get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products</a:t>
            </a:r>
            <a:endParaRPr lang="nl-BE" dirty="0"/>
          </a:p>
          <a:p>
            <a:pPr lvl="1"/>
            <a:r>
              <a:rPr lang="nl-BE" dirty="0"/>
              <a:t>Get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promotions</a:t>
            </a:r>
            <a:endParaRPr lang="nl-BE" dirty="0"/>
          </a:p>
          <a:p>
            <a:pPr lvl="1"/>
            <a:r>
              <a:rPr lang="nl-BE" dirty="0"/>
              <a:t>Print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each</a:t>
            </a:r>
            <a:r>
              <a:rPr lang="nl-BE" dirty="0"/>
              <a:t> product </a:t>
            </a:r>
            <a:r>
              <a:rPr lang="nl-BE" dirty="0" err="1"/>
              <a:t>which</a:t>
            </a:r>
            <a:r>
              <a:rPr lang="nl-BE" dirty="0"/>
              <a:t> has a promotion, </a:t>
            </a:r>
            <a:r>
              <a:rPr lang="nl-BE" dirty="0" err="1"/>
              <a:t>which</a:t>
            </a:r>
            <a:r>
              <a:rPr lang="nl-BE" dirty="0"/>
              <a:t> promotion </a:t>
            </a:r>
            <a:r>
              <a:rPr lang="nl-BE" dirty="0" err="1"/>
              <a:t>and</a:t>
            </a:r>
            <a:r>
              <a:rPr lang="nl-BE" dirty="0"/>
              <a:t> product </a:t>
            </a:r>
            <a:r>
              <a:rPr lang="nl-BE" dirty="0" err="1"/>
              <a:t>it</a:t>
            </a:r>
            <a:r>
              <a:rPr lang="nl-BE" dirty="0"/>
              <a:t> is,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discount percentage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99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nl-NL" dirty="0"/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33350189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5103" y="531838"/>
            <a:ext cx="7948044" cy="4202087"/>
          </a:xfrm>
        </p:spPr>
        <p:txBody>
          <a:bodyPr/>
          <a:lstStyle/>
          <a:p>
            <a:r>
              <a:rPr lang="en-US" dirty="0"/>
              <a:t>Software development technique that arranges an application as a collection of loosely coupled services.</a:t>
            </a:r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Design simplification</a:t>
            </a:r>
          </a:p>
          <a:p>
            <a:pPr lvl="1"/>
            <a:r>
              <a:rPr lang="en-US" dirty="0"/>
              <a:t>Separation of concern</a:t>
            </a:r>
          </a:p>
          <a:p>
            <a:pPr lvl="2"/>
            <a:r>
              <a:rPr lang="en-US" dirty="0"/>
              <a:t>Testability</a:t>
            </a:r>
          </a:p>
          <a:p>
            <a:pPr lvl="1"/>
            <a:r>
              <a:rPr lang="en-US" dirty="0"/>
              <a:t>Reusability</a:t>
            </a:r>
          </a:p>
          <a:p>
            <a:pPr lvl="1"/>
            <a:r>
              <a:rPr lang="en-US" dirty="0"/>
              <a:t>Performance &amp; scalability</a:t>
            </a:r>
          </a:p>
          <a:p>
            <a:r>
              <a:rPr lang="en-US" dirty="0"/>
              <a:t>Areas of concern:</a:t>
            </a:r>
          </a:p>
          <a:p>
            <a:pPr lvl="1"/>
            <a:r>
              <a:rPr lang="en-US" dirty="0"/>
              <a:t>Distributed transactions</a:t>
            </a:r>
          </a:p>
          <a:p>
            <a:pPr lvl="1"/>
            <a:r>
              <a:rPr lang="en-US" dirty="0"/>
              <a:t>Logging &amp; monitoring</a:t>
            </a:r>
          </a:p>
          <a:p>
            <a:pPr lvl="1"/>
            <a:r>
              <a:rPr lang="en-US" dirty="0"/>
              <a:t>Eventual consistency</a:t>
            </a:r>
          </a:p>
          <a:p>
            <a:pPr marL="357188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29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D5AB3217-5BE5-45C6-A96C-A1BF198B4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604" y="325315"/>
            <a:ext cx="3809171" cy="449286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architecture - </a:t>
            </a:r>
            <a:r>
              <a:rPr lang="en-US" dirty="0" err="1"/>
              <a:t>monolite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4176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70C00B1D-8664-4B1C-BED8-4E3C8D084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531838"/>
            <a:ext cx="7415213" cy="422578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023" y="285617"/>
            <a:ext cx="3934652" cy="246221"/>
          </a:xfrm>
        </p:spPr>
        <p:txBody>
          <a:bodyPr/>
          <a:lstStyle/>
          <a:p>
            <a:r>
              <a:rPr lang="en-US" dirty="0"/>
              <a:t>Order architecture - microservices</a:t>
            </a:r>
          </a:p>
        </p:txBody>
      </p:sp>
    </p:spTree>
    <p:extLst>
      <p:ext uri="{BB962C8B-B14F-4D97-AF65-F5344CB8AC3E}">
        <p14:creationId xmlns:p14="http://schemas.microsoft.com/office/powerpoint/2010/main" val="34848647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5103" y="787193"/>
            <a:ext cx="7948044" cy="3931063"/>
          </a:xfrm>
        </p:spPr>
        <p:txBody>
          <a:bodyPr/>
          <a:lstStyle/>
          <a:p>
            <a:r>
              <a:rPr lang="en-US" dirty="0"/>
              <a:t>Handling distributed transactions</a:t>
            </a:r>
          </a:p>
          <a:p>
            <a:pPr lvl="1"/>
            <a:r>
              <a:rPr lang="en-US" dirty="0"/>
              <a:t>Ignore</a:t>
            </a:r>
          </a:p>
          <a:p>
            <a:pPr lvl="2"/>
            <a:r>
              <a:rPr lang="en-US" dirty="0"/>
              <a:t>Is it really a problem if we don’t log an order?</a:t>
            </a:r>
          </a:p>
          <a:p>
            <a:pPr lvl="1"/>
            <a:r>
              <a:rPr lang="en-US" dirty="0"/>
              <a:t>Retry</a:t>
            </a:r>
          </a:p>
          <a:p>
            <a:pPr lvl="2"/>
            <a:r>
              <a:rPr lang="en-US" dirty="0"/>
              <a:t>Is it really a problem if an order is logged twice?</a:t>
            </a:r>
          </a:p>
          <a:p>
            <a:pPr lvl="2"/>
            <a:r>
              <a:rPr lang="en-US" dirty="0"/>
              <a:t>Is it really a problem if an order is payed twice?</a:t>
            </a:r>
          </a:p>
          <a:p>
            <a:pPr lvl="1"/>
            <a:r>
              <a:rPr lang="en-US" dirty="0"/>
              <a:t>Undo</a:t>
            </a:r>
          </a:p>
          <a:p>
            <a:pPr lvl="2"/>
            <a:r>
              <a:rPr lang="en-US" dirty="0"/>
              <a:t>Is it possible to retract a log? </a:t>
            </a:r>
          </a:p>
          <a:p>
            <a:pPr lvl="2"/>
            <a:r>
              <a:rPr lang="en-US" dirty="0"/>
              <a:t>Is it possible to undo our payment action?</a:t>
            </a:r>
          </a:p>
          <a:p>
            <a:pPr lvl="1"/>
            <a:r>
              <a:rPr lang="en-US" dirty="0"/>
              <a:t>Counter</a:t>
            </a:r>
          </a:p>
          <a:p>
            <a:pPr lvl="2"/>
            <a:r>
              <a:rPr lang="en-US" dirty="0"/>
              <a:t>Is it possible to delete a log?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Last resort: manual action</a:t>
            </a:r>
          </a:p>
          <a:p>
            <a:pPr marL="357188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89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5103" y="787193"/>
            <a:ext cx="7948044" cy="3931063"/>
          </a:xfrm>
        </p:spPr>
        <p:txBody>
          <a:bodyPr/>
          <a:lstStyle/>
          <a:p>
            <a:r>
              <a:rPr lang="en-US" dirty="0"/>
              <a:t>Fire-and-forget</a:t>
            </a:r>
          </a:p>
          <a:p>
            <a:pPr lvl="1"/>
            <a:r>
              <a:rPr lang="en-US" dirty="0"/>
              <a:t>“best effort” delivery</a:t>
            </a:r>
          </a:p>
          <a:p>
            <a:pPr lvl="2"/>
            <a:r>
              <a:rPr lang="en-US" i="1" dirty="0"/>
              <a:t>Originator</a:t>
            </a:r>
            <a:r>
              <a:rPr lang="en-US" dirty="0"/>
              <a:t> initiates the conversation by sending a message</a:t>
            </a:r>
          </a:p>
          <a:p>
            <a:pPr lvl="2"/>
            <a:r>
              <a:rPr lang="nl-BE" i="1" dirty="0" err="1"/>
              <a:t>Recipient</a:t>
            </a:r>
            <a:r>
              <a:rPr lang="nl-BE" dirty="0"/>
              <a:t> </a:t>
            </a:r>
            <a:r>
              <a:rPr lang="nl-BE" dirty="0" err="1"/>
              <a:t>receives</a:t>
            </a:r>
            <a:r>
              <a:rPr lang="nl-BE" dirty="0"/>
              <a:t> </a:t>
            </a:r>
            <a:r>
              <a:rPr lang="nl-BE" dirty="0" err="1"/>
              <a:t>messages</a:t>
            </a:r>
            <a:endParaRPr lang="en-US" dirty="0"/>
          </a:p>
          <a:p>
            <a:pPr lvl="1"/>
            <a:r>
              <a:rPr lang="en-US" dirty="0"/>
              <a:t>No error handling</a:t>
            </a:r>
          </a:p>
          <a:p>
            <a:pPr lvl="1"/>
            <a:r>
              <a:rPr lang="en-US" dirty="0"/>
              <a:t>No guaranteed delivery</a:t>
            </a:r>
          </a:p>
          <a:p>
            <a:r>
              <a:rPr lang="en-US" dirty="0"/>
              <a:t>Applicable to</a:t>
            </a:r>
          </a:p>
          <a:p>
            <a:pPr lvl="1"/>
            <a:r>
              <a:rPr lang="en-US" dirty="0"/>
              <a:t>Ignore</a:t>
            </a:r>
          </a:p>
          <a:p>
            <a:pPr lvl="1"/>
            <a:r>
              <a:rPr lang="en-US" strike="sngStrike" dirty="0"/>
              <a:t>Retry</a:t>
            </a:r>
          </a:p>
          <a:p>
            <a:pPr lvl="1"/>
            <a:r>
              <a:rPr lang="en-US" strike="sngStrike" dirty="0"/>
              <a:t>Undo</a:t>
            </a:r>
          </a:p>
          <a:p>
            <a:pPr lvl="1"/>
            <a:r>
              <a:rPr lang="en-US" strike="sngStrike" dirty="0"/>
              <a:t>Counter</a:t>
            </a:r>
          </a:p>
          <a:p>
            <a:pPr marL="357188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11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5103" y="787193"/>
            <a:ext cx="7948044" cy="3931063"/>
          </a:xfrm>
        </p:spPr>
        <p:txBody>
          <a:bodyPr/>
          <a:lstStyle/>
          <a:p>
            <a:r>
              <a:rPr lang="en-US" sz="2200" dirty="0"/>
              <a:t>Persistent background jobs (queueing)</a:t>
            </a:r>
          </a:p>
          <a:p>
            <a:pPr lvl="1"/>
            <a:r>
              <a:rPr lang="en-US" sz="1600" dirty="0"/>
              <a:t>Message is being queued</a:t>
            </a:r>
          </a:p>
          <a:p>
            <a:pPr lvl="1"/>
            <a:r>
              <a:rPr lang="en-US" sz="1600" dirty="0"/>
              <a:t>“guaranteed” delivery</a:t>
            </a:r>
          </a:p>
          <a:p>
            <a:pPr lvl="2"/>
            <a:r>
              <a:rPr lang="en-US" dirty="0"/>
              <a:t>Originator initiates the conversation by sending a message</a:t>
            </a:r>
          </a:p>
          <a:p>
            <a:pPr lvl="2"/>
            <a:r>
              <a:rPr lang="nl-BE" dirty="0" err="1"/>
              <a:t>Recipient</a:t>
            </a:r>
            <a:r>
              <a:rPr lang="nl-BE" dirty="0"/>
              <a:t> </a:t>
            </a:r>
            <a:r>
              <a:rPr lang="nl-BE" dirty="0" err="1"/>
              <a:t>receives</a:t>
            </a:r>
            <a:r>
              <a:rPr lang="nl-BE" dirty="0"/>
              <a:t> </a:t>
            </a:r>
            <a:r>
              <a:rPr lang="nl-BE" dirty="0" err="1"/>
              <a:t>messages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sends</a:t>
            </a:r>
            <a:r>
              <a:rPr lang="nl-BE" dirty="0"/>
              <a:t> a response</a:t>
            </a:r>
          </a:p>
          <a:p>
            <a:pPr lvl="2"/>
            <a:r>
              <a:rPr lang="en-US" dirty="0"/>
              <a:t>In case of an OK response, the originator will remove the message from the queue</a:t>
            </a:r>
          </a:p>
          <a:p>
            <a:pPr lvl="1"/>
            <a:r>
              <a:rPr lang="en-US" sz="1600" dirty="0"/>
              <a:t>Error handling</a:t>
            </a:r>
          </a:p>
          <a:p>
            <a:pPr lvl="1"/>
            <a:r>
              <a:rPr lang="en-US" sz="1600" dirty="0"/>
              <a:t>Queue monitoring is essential!</a:t>
            </a:r>
          </a:p>
          <a:p>
            <a:r>
              <a:rPr lang="en-US" sz="2200" dirty="0"/>
              <a:t>Applicable to</a:t>
            </a:r>
          </a:p>
          <a:p>
            <a:pPr lvl="1"/>
            <a:r>
              <a:rPr lang="en-US" sz="1600" dirty="0"/>
              <a:t>Ignore</a:t>
            </a:r>
          </a:p>
          <a:p>
            <a:pPr lvl="1"/>
            <a:r>
              <a:rPr lang="en-US" sz="1600" dirty="0"/>
              <a:t>Retry</a:t>
            </a:r>
          </a:p>
          <a:p>
            <a:pPr lvl="1"/>
            <a:r>
              <a:rPr lang="en-US" sz="1600" dirty="0"/>
              <a:t>Undo</a:t>
            </a:r>
          </a:p>
          <a:p>
            <a:pPr lvl="1"/>
            <a:r>
              <a:rPr lang="en-US" sz="1600" dirty="0"/>
              <a:t>Counter</a:t>
            </a:r>
          </a:p>
          <a:p>
            <a:pPr marL="357188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25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5103" y="787193"/>
            <a:ext cx="7948044" cy="3931063"/>
          </a:xfrm>
        </p:spPr>
        <p:txBody>
          <a:bodyPr/>
          <a:lstStyle/>
          <a:p>
            <a:r>
              <a:rPr lang="en-US" dirty="0"/>
              <a:t>Logging</a:t>
            </a:r>
          </a:p>
          <a:p>
            <a:pPr lvl="1"/>
            <a:r>
              <a:rPr lang="en-US" dirty="0"/>
              <a:t>Creating an order now includes multiple services</a:t>
            </a:r>
          </a:p>
          <a:p>
            <a:pPr lvl="1"/>
            <a:r>
              <a:rPr lang="en-US" dirty="0"/>
              <a:t>What if something went wrong?</a:t>
            </a:r>
          </a:p>
          <a:p>
            <a:pPr lvl="2"/>
            <a:r>
              <a:rPr lang="en-US" dirty="0"/>
              <a:t>Checking multiple applications logs and detecting related messages will probably take up a lot of your time</a:t>
            </a:r>
          </a:p>
          <a:p>
            <a:pPr lvl="1"/>
            <a:r>
              <a:rPr lang="en-US" dirty="0"/>
              <a:t>Solution:</a:t>
            </a:r>
          </a:p>
          <a:p>
            <a:pPr lvl="2"/>
            <a:r>
              <a:rPr lang="en-US" dirty="0"/>
              <a:t>Centralized logging</a:t>
            </a:r>
          </a:p>
          <a:p>
            <a:pPr lvl="2"/>
            <a:r>
              <a:rPr lang="en-US" dirty="0"/>
              <a:t>Correlation headers</a:t>
            </a:r>
          </a:p>
          <a:p>
            <a:pPr lvl="2"/>
            <a:r>
              <a:rPr lang="en-US" dirty="0"/>
              <a:t>Log search engines (ELK Stack)</a:t>
            </a:r>
          </a:p>
          <a:p>
            <a:r>
              <a:rPr lang="en-US" dirty="0"/>
              <a:t>Monitoring</a:t>
            </a:r>
          </a:p>
          <a:p>
            <a:pPr lvl="1"/>
            <a:r>
              <a:rPr lang="en-US" dirty="0"/>
              <a:t>Use monitoring software to check your service uptime (ping / API monitoring endpoint / …)</a:t>
            </a:r>
          </a:p>
        </p:txBody>
      </p:sp>
    </p:spTree>
    <p:extLst>
      <p:ext uri="{BB962C8B-B14F-4D97-AF65-F5344CB8AC3E}">
        <p14:creationId xmlns:p14="http://schemas.microsoft.com/office/powerpoint/2010/main" val="225078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managed language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0EFF89C-95E9-7440-A91B-8ECA583526E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Compiled to an intermediate language (MSIL)</a:t>
            </a:r>
          </a:p>
          <a:p>
            <a:r>
              <a:rPr lang="en-US" dirty="0"/>
              <a:t>Executed by a service (CLR)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(Un)managed code</a:t>
            </a:r>
          </a:p>
        </p:txBody>
      </p:sp>
    </p:spTree>
    <p:extLst>
      <p:ext uri="{BB962C8B-B14F-4D97-AF65-F5344CB8AC3E}">
        <p14:creationId xmlns:p14="http://schemas.microsoft.com/office/powerpoint/2010/main" val="41350372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5103" y="787193"/>
            <a:ext cx="7948044" cy="3931063"/>
          </a:xfrm>
        </p:spPr>
        <p:txBody>
          <a:bodyPr/>
          <a:lstStyle/>
          <a:p>
            <a:r>
              <a:rPr lang="en-US" dirty="0"/>
              <a:t>Eventual consistency</a:t>
            </a:r>
          </a:p>
          <a:p>
            <a:pPr lvl="1"/>
            <a:r>
              <a:rPr lang="en-US" dirty="0"/>
              <a:t>If no new updates are made to a given item, </a:t>
            </a:r>
            <a:r>
              <a:rPr lang="en-US" u="sng" dirty="0"/>
              <a:t>eventually</a:t>
            </a:r>
            <a:r>
              <a:rPr lang="en-US" dirty="0"/>
              <a:t> all accesses to that item will return the last updated value.</a:t>
            </a:r>
          </a:p>
          <a:p>
            <a:pPr marL="357188" lvl="1" indent="0">
              <a:buNone/>
            </a:pPr>
            <a:endParaRPr lang="en-US" dirty="0"/>
          </a:p>
          <a:p>
            <a:pPr lvl="1"/>
            <a:r>
              <a:rPr lang="en-US" dirty="0"/>
              <a:t>What if an order is processed by the payment service, but the payment service feedback has not yet been sent?</a:t>
            </a:r>
          </a:p>
          <a:p>
            <a:pPr lvl="2"/>
            <a:r>
              <a:rPr lang="en-US" dirty="0"/>
              <a:t>Payment service will assume the order has been payed</a:t>
            </a:r>
          </a:p>
          <a:p>
            <a:pPr lvl="2"/>
            <a:r>
              <a:rPr lang="en-US" dirty="0"/>
              <a:t>Order processing service will assume the order hasn’t been payed yet =&gt; if someone requests order information before payment service feedback has been processed, the order will appear as ‘payment pending’</a:t>
            </a:r>
          </a:p>
        </p:txBody>
      </p:sp>
    </p:spTree>
    <p:extLst>
      <p:ext uri="{BB962C8B-B14F-4D97-AF65-F5344CB8AC3E}">
        <p14:creationId xmlns:p14="http://schemas.microsoft.com/office/powerpoint/2010/main" val="166552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02004" y="173589"/>
            <a:ext cx="8682605" cy="522697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ea typeface="Times New Roman" panose="02020603050405020304" pitchFamily="18" charset="0"/>
              </a:rPr>
              <a:t>https://github.com/RobLiekens/Ordina-performance</a:t>
            </a:r>
          </a:p>
          <a:p>
            <a:endParaRPr lang="nl-NL" dirty="0"/>
          </a:p>
        </p:txBody>
      </p:sp>
      <p:pic>
        <p:nvPicPr>
          <p:cNvPr id="2050" name="Picture 2" descr="Man, Volwassene, Zakenman, Laptop, Werken, Desk">
            <a:extLst>
              <a:ext uri="{FF2B5EF4-FFF2-40B4-BE49-F238E27FC236}">
                <a16:creationId xmlns:a16="http://schemas.microsoft.com/office/drawing/2014/main" id="{0D0E44BC-68D5-4699-B68C-E43BCACE5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970" y="580626"/>
            <a:ext cx="4798060" cy="456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4750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/>
              <a:t>Concurrency</a:t>
            </a:r>
            <a:r>
              <a:rPr lang="nl-BE" dirty="0"/>
              <a:t> &amp; parallel:</a:t>
            </a:r>
          </a:p>
          <a:p>
            <a:pPr lvl="1"/>
            <a:r>
              <a:rPr lang="nl-BE" dirty="0"/>
              <a:t>TODO </a:t>
            </a:r>
            <a:r>
              <a:rPr lang="nl-BE" dirty="0" err="1"/>
              <a:t>Concurrency</a:t>
            </a:r>
            <a:r>
              <a:rPr lang="nl-BE" dirty="0"/>
              <a:t> 1</a:t>
            </a:r>
          </a:p>
          <a:p>
            <a:pPr lvl="1"/>
            <a:r>
              <a:rPr lang="nl-BE" dirty="0"/>
              <a:t>TODO Parallel 1</a:t>
            </a:r>
          </a:p>
          <a:p>
            <a:r>
              <a:rPr lang="nl-BE" dirty="0"/>
              <a:t>Fire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forget</a:t>
            </a:r>
            <a:endParaRPr lang="nl-BE" dirty="0"/>
          </a:p>
          <a:p>
            <a:pPr lvl="1"/>
            <a:r>
              <a:rPr lang="nl-BE" dirty="0"/>
              <a:t>TODO </a:t>
            </a:r>
            <a:r>
              <a:rPr lang="nl-BE" dirty="0" err="1"/>
              <a:t>Concurrency</a:t>
            </a:r>
            <a:r>
              <a:rPr lang="nl-BE" dirty="0"/>
              <a:t> 2</a:t>
            </a:r>
          </a:p>
          <a:p>
            <a:pPr lvl="1"/>
            <a:r>
              <a:rPr lang="nl-BE" dirty="0"/>
              <a:t>TODO Parallel 2</a:t>
            </a:r>
          </a:p>
          <a:p>
            <a:r>
              <a:rPr lang="nl-BE" dirty="0" err="1"/>
              <a:t>Queueing</a:t>
            </a:r>
            <a:endParaRPr lang="nl-BE" dirty="0"/>
          </a:p>
          <a:p>
            <a:pPr lvl="1"/>
            <a:r>
              <a:rPr lang="nl-BE" dirty="0"/>
              <a:t>TODO </a:t>
            </a:r>
            <a:r>
              <a:rPr lang="nl-BE" dirty="0" err="1"/>
              <a:t>Concurrency</a:t>
            </a:r>
            <a:r>
              <a:rPr lang="nl-BE" dirty="0"/>
              <a:t> 3</a:t>
            </a:r>
          </a:p>
          <a:p>
            <a:pPr lvl="1"/>
            <a:r>
              <a:rPr lang="nl-BE" dirty="0"/>
              <a:t>TODO Parallel 3</a:t>
            </a:r>
          </a:p>
        </p:txBody>
      </p:sp>
    </p:spTree>
    <p:extLst>
      <p:ext uri="{BB962C8B-B14F-4D97-AF65-F5344CB8AC3E}">
        <p14:creationId xmlns:p14="http://schemas.microsoft.com/office/powerpoint/2010/main" val="1561250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nl-NL" dirty="0"/>
              <a:t>Service </a:t>
            </a:r>
            <a:r>
              <a:rPr lang="nl-NL" dirty="0" err="1"/>
              <a:t>communication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39510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>
            <a:extLst>
              <a:ext uri="{FF2B5EF4-FFF2-40B4-BE49-F238E27FC236}">
                <a16:creationId xmlns:a16="http://schemas.microsoft.com/office/drawing/2014/main" id="{130C2F26-CE1B-4062-8B4E-B4617D072742}"/>
              </a:ext>
            </a:extLst>
          </p:cNvPr>
          <p:cNvSpPr txBox="1"/>
          <p:nvPr/>
        </p:nvSpPr>
        <p:spPr>
          <a:xfrm>
            <a:off x="1406324" y="2202418"/>
            <a:ext cx="633135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The server side</a:t>
            </a:r>
          </a:p>
        </p:txBody>
      </p:sp>
    </p:spTree>
    <p:extLst>
      <p:ext uri="{BB962C8B-B14F-4D97-AF65-F5344CB8AC3E}">
        <p14:creationId xmlns:p14="http://schemas.microsoft.com/office/powerpoint/2010/main" val="30703238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compression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communication: server side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317213"/>
            <a:ext cx="7948044" cy="3130420"/>
          </a:xfrm>
        </p:spPr>
        <p:txBody>
          <a:bodyPr/>
          <a:lstStyle/>
          <a:p>
            <a:r>
              <a:rPr lang="en-US" dirty="0"/>
              <a:t>Bandwidth usage</a:t>
            </a:r>
          </a:p>
          <a:p>
            <a:r>
              <a:rPr lang="en-US" dirty="0"/>
              <a:t>Transfer speed</a:t>
            </a:r>
          </a:p>
          <a:p>
            <a:r>
              <a:rPr lang="en-US" dirty="0"/>
              <a:t>Web client </a:t>
            </a:r>
            <a:r>
              <a:rPr lang="en-US" dirty="0">
                <a:sym typeface="Wingdings" panose="05000000000000000000" pitchFamily="2" charset="2"/>
              </a:rPr>
              <a:t> Accept-Encoding: &lt;supported types&gt;</a:t>
            </a:r>
          </a:p>
          <a:p>
            <a:r>
              <a:rPr lang="en-US" dirty="0">
                <a:sym typeface="Wingdings" panose="05000000000000000000" pitchFamily="2" charset="2"/>
              </a:rPr>
              <a:t>Web server  Content-Encoding: &lt;used type&gt;</a:t>
            </a:r>
          </a:p>
          <a:p>
            <a:r>
              <a:rPr lang="en-US" dirty="0" err="1">
                <a:sym typeface="Wingdings" panose="05000000000000000000" pitchFamily="2" charset="2"/>
              </a:rPr>
              <a:t>Gzip</a:t>
            </a:r>
            <a:r>
              <a:rPr lang="en-US" dirty="0">
                <a:sym typeface="Wingdings" panose="05000000000000000000" pitchFamily="2" charset="2"/>
              </a:rPr>
              <a:t>, Deflate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27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compression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communication: server side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317213"/>
            <a:ext cx="7948044" cy="3130420"/>
          </a:xfrm>
        </p:spPr>
        <p:txBody>
          <a:bodyPr/>
          <a:lstStyle/>
          <a:p>
            <a:r>
              <a:rPr lang="en-US" dirty="0"/>
              <a:t>Enabling </a:t>
            </a:r>
            <a:r>
              <a:rPr lang="en-US" dirty="0" err="1"/>
              <a:t>Gzip</a:t>
            </a:r>
            <a:r>
              <a:rPr lang="en-US" dirty="0"/>
              <a:t> in ASP.NET Core:</a:t>
            </a:r>
          </a:p>
          <a:p>
            <a:pPr lvl="1"/>
            <a:r>
              <a:rPr lang="en-US" dirty="0"/>
              <a:t>At application startup: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85D2F584-0930-4E57-96E4-38BF286F91FE}"/>
              </a:ext>
            </a:extLst>
          </p:cNvPr>
          <p:cNvSpPr txBox="1"/>
          <p:nvPr/>
        </p:nvSpPr>
        <p:spPr>
          <a:xfrm>
            <a:off x="995317" y="2195452"/>
            <a:ext cx="6947807" cy="246221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services.Configure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GzipCompressionProviderOptions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&gt;(options =&gt;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options.Level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System.IO.Compression.CompressionLevel.Optimal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services.AddResponseCompression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(options =&gt;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options.EnableForHttps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options.Providers.Add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GzipCompressionProvider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app.UseResponseCompression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nl-BE" sz="1400" dirty="0"/>
          </a:p>
        </p:txBody>
      </p:sp>
    </p:spTree>
    <p:extLst>
      <p:ext uri="{BB962C8B-B14F-4D97-AF65-F5344CB8AC3E}">
        <p14:creationId xmlns:p14="http://schemas.microsoft.com/office/powerpoint/2010/main" val="201261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compression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communication: server side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317213"/>
            <a:ext cx="7948044" cy="3130420"/>
          </a:xfrm>
        </p:spPr>
        <p:txBody>
          <a:bodyPr/>
          <a:lstStyle/>
          <a:p>
            <a:r>
              <a:rPr lang="en-US" dirty="0"/>
              <a:t>3 levels of compression (</a:t>
            </a:r>
            <a:r>
              <a:rPr lang="en-US" dirty="0" err="1"/>
              <a:t>System.IO.Compression.CompressionLevel</a:t>
            </a:r>
            <a:r>
              <a:rPr lang="en-US" dirty="0"/>
              <a:t>):</a:t>
            </a:r>
          </a:p>
          <a:p>
            <a:pPr lvl="1"/>
            <a:r>
              <a:rPr lang="en-US" dirty="0" err="1"/>
              <a:t>NoCompression</a:t>
            </a:r>
            <a:r>
              <a:rPr lang="en-US" dirty="0"/>
              <a:t>: compression is ignored</a:t>
            </a:r>
          </a:p>
          <a:p>
            <a:pPr lvl="1"/>
            <a:r>
              <a:rPr lang="en-US" dirty="0"/>
              <a:t>Optimal: smallest output but higher CPU usage</a:t>
            </a:r>
          </a:p>
          <a:p>
            <a:pPr lvl="1"/>
            <a:r>
              <a:rPr lang="en-US" dirty="0"/>
              <a:t>Fastest: fastest compression with minimal effects on server load</a:t>
            </a:r>
          </a:p>
        </p:txBody>
      </p:sp>
    </p:spTree>
    <p:extLst>
      <p:ext uri="{BB962C8B-B14F-4D97-AF65-F5344CB8AC3E}">
        <p14:creationId xmlns:p14="http://schemas.microsoft.com/office/powerpoint/2010/main" val="165881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compression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communication: server side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317213"/>
            <a:ext cx="7948044" cy="3130420"/>
          </a:xfrm>
        </p:spPr>
        <p:txBody>
          <a:bodyPr/>
          <a:lstStyle/>
          <a:p>
            <a:r>
              <a:rPr lang="en-US" dirty="0"/>
              <a:t>Default compressed MIME types:</a:t>
            </a:r>
          </a:p>
          <a:p>
            <a:pPr lvl="1" fontAlgn="base"/>
            <a:r>
              <a:rPr lang="nl-BE" dirty="0" err="1"/>
              <a:t>application</a:t>
            </a:r>
            <a:r>
              <a:rPr lang="nl-BE" dirty="0"/>
              <a:t>/javascript</a:t>
            </a:r>
          </a:p>
          <a:p>
            <a:pPr lvl="1" fontAlgn="base"/>
            <a:r>
              <a:rPr lang="nl-BE" dirty="0" err="1"/>
              <a:t>application</a:t>
            </a:r>
            <a:r>
              <a:rPr lang="nl-BE" dirty="0"/>
              <a:t>/</a:t>
            </a:r>
            <a:r>
              <a:rPr lang="nl-BE" dirty="0" err="1"/>
              <a:t>json</a:t>
            </a:r>
            <a:endParaRPr lang="nl-BE" dirty="0"/>
          </a:p>
          <a:p>
            <a:pPr lvl="1" fontAlgn="base"/>
            <a:r>
              <a:rPr lang="nl-BE" dirty="0" err="1"/>
              <a:t>application</a:t>
            </a:r>
            <a:r>
              <a:rPr lang="nl-BE" dirty="0"/>
              <a:t>/</a:t>
            </a:r>
            <a:r>
              <a:rPr lang="nl-BE" dirty="0" err="1"/>
              <a:t>xml</a:t>
            </a:r>
            <a:endParaRPr lang="nl-BE" dirty="0"/>
          </a:p>
          <a:p>
            <a:pPr lvl="1" fontAlgn="base"/>
            <a:r>
              <a:rPr lang="nl-BE" dirty="0" err="1"/>
              <a:t>text</a:t>
            </a:r>
            <a:r>
              <a:rPr lang="nl-BE" dirty="0"/>
              <a:t>/</a:t>
            </a:r>
            <a:r>
              <a:rPr lang="nl-BE" dirty="0" err="1"/>
              <a:t>css</a:t>
            </a:r>
            <a:endParaRPr lang="nl-BE" dirty="0"/>
          </a:p>
          <a:p>
            <a:pPr lvl="1" fontAlgn="base"/>
            <a:r>
              <a:rPr lang="nl-BE" dirty="0" err="1"/>
              <a:t>text</a:t>
            </a:r>
            <a:r>
              <a:rPr lang="nl-BE" dirty="0"/>
              <a:t>/html</a:t>
            </a:r>
          </a:p>
          <a:p>
            <a:pPr lvl="1" fontAlgn="base"/>
            <a:r>
              <a:rPr lang="nl-BE" dirty="0" err="1"/>
              <a:t>text</a:t>
            </a:r>
            <a:r>
              <a:rPr lang="nl-BE" dirty="0"/>
              <a:t>/</a:t>
            </a:r>
            <a:r>
              <a:rPr lang="nl-BE" dirty="0" err="1"/>
              <a:t>json</a:t>
            </a:r>
            <a:endParaRPr lang="nl-BE" dirty="0"/>
          </a:p>
          <a:p>
            <a:pPr lvl="1" fontAlgn="base"/>
            <a:r>
              <a:rPr lang="nl-BE" dirty="0" err="1"/>
              <a:t>text</a:t>
            </a:r>
            <a:r>
              <a:rPr lang="nl-BE" dirty="0"/>
              <a:t>/</a:t>
            </a:r>
            <a:r>
              <a:rPr lang="nl-BE" dirty="0" err="1"/>
              <a:t>plain</a:t>
            </a:r>
            <a:endParaRPr lang="nl-BE" dirty="0"/>
          </a:p>
          <a:p>
            <a:pPr fontAlgn="base"/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customized</a:t>
            </a:r>
            <a:endParaRPr lang="nl-BE" dirty="0"/>
          </a:p>
          <a:p>
            <a:endParaRPr lang="en-US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E8C34657-51D8-4589-A376-401B9EA60DC2}"/>
              </a:ext>
            </a:extLst>
          </p:cNvPr>
          <p:cNvSpPr txBox="1"/>
          <p:nvPr/>
        </p:nvSpPr>
        <p:spPr>
          <a:xfrm>
            <a:off x="4653643" y="1885950"/>
            <a:ext cx="3233057" cy="310854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options.MimeTypes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[]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application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/javascript"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application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nl-B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json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application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nl-B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xml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text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nl-B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css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text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/html"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text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nl-B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json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text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nl-B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plain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"font/woff2"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"image/</a:t>
            </a:r>
            <a:r>
              <a:rPr lang="nl-B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png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nl-B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nl-BE" sz="1400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3239BBA0-26ED-4338-91DD-CD08AD44319E}"/>
              </a:ext>
            </a:extLst>
          </p:cNvPr>
          <p:cNvSpPr/>
          <p:nvPr/>
        </p:nvSpPr>
        <p:spPr>
          <a:xfrm>
            <a:off x="5012871" y="4057650"/>
            <a:ext cx="1526722" cy="49802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6161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compression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communication: server side</a:t>
            </a:r>
          </a:p>
        </p:txBody>
      </p:sp>
      <p:pic>
        <p:nvPicPr>
          <p:cNvPr id="3" name="Tijdelijke aanduiding voor inhoud 2">
            <a:extLst>
              <a:ext uri="{FF2B5EF4-FFF2-40B4-BE49-F238E27FC236}">
                <a16:creationId xmlns:a16="http://schemas.microsoft.com/office/drawing/2014/main" id="{EDFABF8A-2343-4D05-A75D-F654E7990071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1124630" y="2173315"/>
            <a:ext cx="3629025" cy="666750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6EC91B07-0385-441F-B843-C893E3FF1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630" y="3306460"/>
            <a:ext cx="3629025" cy="600075"/>
          </a:xfrm>
          <a:prstGeom prst="rect">
            <a:avLst/>
          </a:prstGeom>
        </p:spPr>
      </p:pic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Local example retrieving products:</a:t>
            </a:r>
          </a:p>
          <a:p>
            <a:pPr lvl="1"/>
            <a:r>
              <a:rPr lang="en-US" dirty="0"/>
              <a:t>Without: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With:</a:t>
            </a:r>
          </a:p>
        </p:txBody>
      </p:sp>
    </p:spTree>
    <p:extLst>
      <p:ext uri="{BB962C8B-B14F-4D97-AF65-F5344CB8AC3E}">
        <p14:creationId xmlns:p14="http://schemas.microsoft.com/office/powerpoint/2010/main" val="8560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(Un)managed code</a:t>
            </a:r>
          </a:p>
        </p:txBody>
      </p:sp>
      <p:graphicFrame>
        <p:nvGraphicFramePr>
          <p:cNvPr id="8" name="Tijdelijke aanduiding voor inhoud 3">
            <a:extLst>
              <a:ext uri="{FF2B5EF4-FFF2-40B4-BE49-F238E27FC236}">
                <a16:creationId xmlns:a16="http://schemas.microsoft.com/office/drawing/2014/main" id="{6A71EA9E-30E1-4E64-ABE0-B987171E4D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629030"/>
              </p:ext>
            </p:extLst>
          </p:nvPr>
        </p:nvGraphicFramePr>
        <p:xfrm>
          <a:off x="323023" y="837391"/>
          <a:ext cx="8570914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5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5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7663">
                <a:tc>
                  <a:txBody>
                    <a:bodyPr/>
                    <a:lstStyle/>
                    <a:p>
                      <a:r>
                        <a:rPr lang="nl-BE" dirty="0" err="1"/>
                        <a:t>Managed</a:t>
                      </a:r>
                      <a:r>
                        <a:rPr lang="nl-BE" dirty="0"/>
                        <a:t>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Unmanaged</a:t>
                      </a:r>
                      <a:r>
                        <a:rPr lang="nl-BE" dirty="0"/>
                        <a:t>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Compiled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to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intermediate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language</a:t>
                      </a:r>
                      <a:r>
                        <a:rPr lang="nl-BE" baseline="0" dirty="0"/>
                        <a:t> (IL)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Compiled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to</a:t>
                      </a:r>
                      <a:r>
                        <a:rPr lang="nl-BE" baseline="0" dirty="0"/>
                        <a:t> machine code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Tijdelijke aanduiding voor inhoud 6">
            <a:extLst>
              <a:ext uri="{FF2B5EF4-FFF2-40B4-BE49-F238E27FC236}">
                <a16:creationId xmlns:a16="http://schemas.microsoft.com/office/drawing/2014/main" id="{BE2C5BF7-D7D5-4535-AF9E-10523BC1E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421" y="1654002"/>
            <a:ext cx="4234623" cy="287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9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7978" y="837391"/>
            <a:ext cx="7948044" cy="479822"/>
          </a:xfrm>
        </p:spPr>
        <p:txBody>
          <a:bodyPr/>
          <a:lstStyle/>
          <a:p>
            <a:r>
              <a:rPr lang="en-US" dirty="0"/>
              <a:t>HTTP2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communication: server side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Request header compression</a:t>
            </a:r>
          </a:p>
          <a:p>
            <a:r>
              <a:rPr lang="en-US" dirty="0"/>
              <a:t>Binary protocol rather than text protocol</a:t>
            </a:r>
          </a:p>
          <a:p>
            <a:pPr lvl="1"/>
            <a:r>
              <a:rPr lang="en-US" dirty="0"/>
              <a:t>Less bandwidth</a:t>
            </a:r>
          </a:p>
          <a:p>
            <a:pPr lvl="1"/>
            <a:r>
              <a:rPr lang="en-US" dirty="0"/>
              <a:t>Faster processing</a:t>
            </a:r>
          </a:p>
          <a:p>
            <a:r>
              <a:rPr lang="en-US" dirty="0"/>
              <a:t>Request multiplexing</a:t>
            </a:r>
          </a:p>
          <a:p>
            <a:pPr lvl="1"/>
            <a:r>
              <a:rPr lang="en-US" dirty="0"/>
              <a:t>More than one request/response per TCP connection possible</a:t>
            </a:r>
          </a:p>
          <a:p>
            <a:r>
              <a:rPr lang="en-US" dirty="0"/>
              <a:t>Server push</a:t>
            </a:r>
          </a:p>
          <a:p>
            <a:pPr lvl="1"/>
            <a:r>
              <a:rPr lang="en-US" dirty="0"/>
              <a:t>Server can provide all assets (html, </a:t>
            </a:r>
            <a:r>
              <a:rPr lang="en-US" dirty="0" err="1"/>
              <a:t>js</a:t>
            </a:r>
            <a:r>
              <a:rPr lang="en-US" dirty="0"/>
              <a:t>, </a:t>
            </a:r>
            <a:r>
              <a:rPr lang="en-US" dirty="0" err="1"/>
              <a:t>css</a:t>
            </a:r>
            <a:r>
              <a:rPr lang="en-US" dirty="0"/>
              <a:t>) as response to a request for an html page in one single TCP connection</a:t>
            </a:r>
          </a:p>
        </p:txBody>
      </p:sp>
    </p:spTree>
    <p:extLst>
      <p:ext uri="{BB962C8B-B14F-4D97-AF65-F5344CB8AC3E}">
        <p14:creationId xmlns:p14="http://schemas.microsoft.com/office/powerpoint/2010/main" val="162038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communication: server side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 of ASP .NET Core 2.2, enabled by default in IIS Express</a:t>
            </a:r>
          </a:p>
          <a:p>
            <a:endParaRPr lang="en-US" dirty="0"/>
          </a:p>
          <a:p>
            <a:r>
              <a:rPr lang="en-US" dirty="0"/>
              <a:t>Can be enabled at Kestrel</a:t>
            </a:r>
          </a:p>
          <a:p>
            <a:r>
              <a:rPr lang="en-US" dirty="0"/>
              <a:t>Requires a certificate (ASP.NET Core HTTPS development certificate can be used during development)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 export as </a:t>
            </a:r>
            <a:r>
              <a:rPr lang="en-US" dirty="0" err="1">
                <a:sym typeface="Wingdings" panose="05000000000000000000" pitchFamily="2" charset="2"/>
              </a:rPr>
              <a:t>pfx</a:t>
            </a:r>
            <a:r>
              <a:rPr lang="en-US" dirty="0">
                <a:sym typeface="Wingdings" panose="05000000000000000000" pitchFamily="2" charset="2"/>
              </a:rPr>
              <a:t> from mmc.exe with private key option</a:t>
            </a:r>
            <a:endParaRPr lang="en-US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FFE6CCE-AE7D-4D4A-AEDE-82BD08B6E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2097048"/>
            <a:ext cx="7486650" cy="44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3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communication: server side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9541ADB3-6115-46B7-8798-BCECA6D09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360" y="2774256"/>
            <a:ext cx="6734175" cy="1153112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CF158FF4-225D-4D17-A3DF-C3EDCF148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245" y="4017860"/>
            <a:ext cx="7689396" cy="701694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810F8DD6-BA00-4208-9BEE-5EC8EBDB3F02}"/>
              </a:ext>
            </a:extLst>
          </p:cNvPr>
          <p:cNvSpPr txBox="1"/>
          <p:nvPr/>
        </p:nvSpPr>
        <p:spPr>
          <a:xfrm>
            <a:off x="2756875" y="408777"/>
            <a:ext cx="6311661" cy="246221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.</a:t>
            </a:r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UseKestrel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(options =&gt;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options.ListenLocalhost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(5001, </a:t>
            </a:r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listenOptions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=&gt;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listenOptions.Protocols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= HttpProtocols.Http1AndHttp2;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listenOptions.UseHttps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testcert.pfx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"123456"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nl-BE" sz="1400" dirty="0"/>
          </a:p>
        </p:txBody>
      </p:sp>
    </p:spTree>
    <p:extLst>
      <p:ext uri="{BB962C8B-B14F-4D97-AF65-F5344CB8AC3E}">
        <p14:creationId xmlns:p14="http://schemas.microsoft.com/office/powerpoint/2010/main" val="9491711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>
            <a:extLst>
              <a:ext uri="{FF2B5EF4-FFF2-40B4-BE49-F238E27FC236}">
                <a16:creationId xmlns:a16="http://schemas.microsoft.com/office/drawing/2014/main" id="{130C2F26-CE1B-4062-8B4E-B4617D072742}"/>
              </a:ext>
            </a:extLst>
          </p:cNvPr>
          <p:cNvSpPr txBox="1"/>
          <p:nvPr/>
        </p:nvSpPr>
        <p:spPr>
          <a:xfrm>
            <a:off x="1406324" y="2202418"/>
            <a:ext cx="633135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The client side</a:t>
            </a:r>
          </a:p>
        </p:txBody>
      </p:sp>
    </p:spTree>
    <p:extLst>
      <p:ext uri="{BB962C8B-B14F-4D97-AF65-F5344CB8AC3E}">
        <p14:creationId xmlns:p14="http://schemas.microsoft.com/office/powerpoint/2010/main" val="11715048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HttpClientFactory</a:t>
            </a:r>
            <a:r>
              <a:rPr lang="en-US" dirty="0"/>
              <a:t> vs </a:t>
            </a:r>
            <a:r>
              <a:rPr lang="en-US" dirty="0" err="1"/>
              <a:t>HttpClient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communication: client side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HttpClient</a:t>
            </a:r>
            <a:endParaRPr lang="en-US" dirty="0"/>
          </a:p>
          <a:p>
            <a:pPr lvl="1"/>
            <a:r>
              <a:rPr lang="en-US" dirty="0">
                <a:sym typeface="Wingdings" panose="05000000000000000000" pitchFamily="2" charset="2"/>
              </a:rPr>
              <a:t>Is meant to be used as a singleton throughout an application</a:t>
            </a:r>
            <a:endParaRPr lang="en-US" dirty="0"/>
          </a:p>
          <a:p>
            <a:pPr lvl="1"/>
            <a:r>
              <a:rPr lang="en-US" dirty="0"/>
              <a:t>Internally creates an </a:t>
            </a:r>
            <a:r>
              <a:rPr lang="en-US" dirty="0" err="1"/>
              <a:t>HttpClientHandler</a:t>
            </a:r>
            <a:r>
              <a:rPr lang="en-US" dirty="0"/>
              <a:t> which establishes the connection</a:t>
            </a:r>
          </a:p>
          <a:p>
            <a:pPr lvl="1"/>
            <a:r>
              <a:rPr lang="en-US" dirty="0" err="1"/>
              <a:t>HttpClientHandler</a:t>
            </a:r>
            <a:r>
              <a:rPr lang="en-US" dirty="0"/>
              <a:t> leaves the connection open for a while after disposal </a:t>
            </a:r>
            <a:r>
              <a:rPr lang="en-US" dirty="0">
                <a:sym typeface="Wingdings" panose="05000000000000000000" pitchFamily="2" charset="2"/>
              </a:rPr>
              <a:t> socket exhaustion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netstat –</a:t>
            </a:r>
            <a:r>
              <a:rPr lang="en-US" dirty="0" err="1">
                <a:sym typeface="Wingdings" panose="05000000000000000000" pitchFamily="2" charset="2"/>
              </a:rPr>
              <a:t>ano</a:t>
            </a:r>
            <a:r>
              <a:rPr lang="en-US" dirty="0">
                <a:sym typeface="Wingdings" panose="05000000000000000000" pitchFamily="2" charset="2"/>
              </a:rPr>
              <a:t> | </a:t>
            </a:r>
            <a:r>
              <a:rPr lang="en-US" dirty="0" err="1">
                <a:sym typeface="Wingdings" panose="05000000000000000000" pitchFamily="2" charset="2"/>
              </a:rPr>
              <a:t>findstr</a:t>
            </a:r>
            <a:r>
              <a:rPr lang="en-US" dirty="0">
                <a:sym typeface="Wingdings" panose="05000000000000000000" pitchFamily="2" charset="2"/>
              </a:rPr>
              <a:t> :5001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29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HttpClientFactory</a:t>
            </a:r>
            <a:r>
              <a:rPr lang="en-US" dirty="0"/>
              <a:t> vs </a:t>
            </a:r>
            <a:r>
              <a:rPr lang="en-US" dirty="0" err="1"/>
              <a:t>HttpClient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communication: client side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HttpClientFactory</a:t>
            </a:r>
            <a:endParaRPr lang="en-US" dirty="0"/>
          </a:p>
          <a:p>
            <a:pPr lvl="1"/>
            <a:r>
              <a:rPr lang="en-US" dirty="0"/>
              <a:t>Maintains a pool of </a:t>
            </a:r>
            <a:r>
              <a:rPr lang="en-US" dirty="0" err="1"/>
              <a:t>HttpMessageHandlers</a:t>
            </a:r>
            <a:r>
              <a:rPr lang="en-US" dirty="0"/>
              <a:t>, similar to a connection pool for databases</a:t>
            </a:r>
          </a:p>
          <a:p>
            <a:pPr lvl="1"/>
            <a:r>
              <a:rPr lang="en-US" dirty="0"/>
              <a:t>Each handler has a 2-minute lifetime by default</a:t>
            </a:r>
          </a:p>
          <a:p>
            <a:pPr lvl="1"/>
            <a:r>
              <a:rPr lang="en-US" dirty="0" err="1"/>
              <a:t>HttpMessageHandlers</a:t>
            </a:r>
            <a:r>
              <a:rPr lang="en-US" dirty="0"/>
              <a:t>/connections can be reused by multiple </a:t>
            </a:r>
            <a:r>
              <a:rPr lang="en-US" dirty="0" err="1"/>
              <a:t>HttpClients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59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02004" y="173589"/>
            <a:ext cx="8682605" cy="522697"/>
          </a:xfrm>
        </p:spPr>
        <p:txBody>
          <a:bodyPr/>
          <a:lstStyle/>
          <a:p>
            <a:endParaRPr lang="nl-NL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B3FD332-8BD5-4E67-91CB-0407DEA09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360" y="943487"/>
            <a:ext cx="6021079" cy="342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413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Retry policies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communication: client side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Polly: define a retry policy</a:t>
            </a:r>
          </a:p>
          <a:p>
            <a:pPr lvl="1"/>
            <a:r>
              <a:rPr lang="en-US" dirty="0"/>
              <a:t>Demand a retry based on:</a:t>
            </a:r>
          </a:p>
          <a:p>
            <a:pPr lvl="2"/>
            <a:r>
              <a:rPr lang="en-US" dirty="0"/>
              <a:t>A type of exception</a:t>
            </a:r>
          </a:p>
          <a:p>
            <a:pPr lvl="2"/>
            <a:r>
              <a:rPr lang="en-US" dirty="0"/>
              <a:t>The return value of the executed code (e.g. </a:t>
            </a:r>
            <a:r>
              <a:rPr lang="en-US" dirty="0" err="1"/>
              <a:t>HttpResponseMessage.StatusCode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Number of retries</a:t>
            </a:r>
          </a:p>
          <a:p>
            <a:pPr lvl="1"/>
            <a:r>
              <a:rPr lang="en-US" dirty="0"/>
              <a:t>Retry intervals</a:t>
            </a:r>
          </a:p>
        </p:txBody>
      </p:sp>
      <p:pic>
        <p:nvPicPr>
          <p:cNvPr id="2050" name="Picture 2" descr="The Polly Project">
            <a:extLst>
              <a:ext uri="{FF2B5EF4-FFF2-40B4-BE49-F238E27FC236}">
                <a16:creationId xmlns:a16="http://schemas.microsoft.com/office/drawing/2014/main" id="{D23E0076-A8A8-4DD8-AD27-0D47DDA51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045" y="509810"/>
            <a:ext cx="1614805" cy="161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6E16A712-5E29-4377-B726-14B9E53F9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677" y="3256295"/>
            <a:ext cx="5613083" cy="137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6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Retry policies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communication: client side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26" name="Picture 2" descr="retry operation">
            <a:extLst>
              <a:ext uri="{FF2B5EF4-FFF2-40B4-BE49-F238E27FC236}">
                <a16:creationId xmlns:a16="http://schemas.microsoft.com/office/drawing/2014/main" id="{3082E5A1-9940-4111-8E19-EB529F3E4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831" y="1005418"/>
            <a:ext cx="4550410" cy="401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he Polly Project">
            <a:extLst>
              <a:ext uri="{FF2B5EF4-FFF2-40B4-BE49-F238E27FC236}">
                <a16:creationId xmlns:a16="http://schemas.microsoft.com/office/drawing/2014/main" id="{33B36547-CB4E-406A-98E7-C59390E08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78" y="1258743"/>
            <a:ext cx="1614805" cy="161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79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02004" y="173589"/>
            <a:ext cx="8682605" cy="522697"/>
          </a:xfrm>
        </p:spPr>
        <p:txBody>
          <a:bodyPr/>
          <a:lstStyle/>
          <a:p>
            <a:endParaRPr lang="nl-NL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B3FD332-8BD5-4E67-91CB-0407DEA09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360" y="943487"/>
            <a:ext cx="6021079" cy="342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51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0EFF89C-95E9-7440-A91B-8ECA583526E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nl-BE" dirty="0" err="1"/>
              <a:t>Managed</a:t>
            </a:r>
            <a:r>
              <a:rPr lang="nl-BE" dirty="0"/>
              <a:t> code </a:t>
            </a:r>
            <a:r>
              <a:rPr lang="nl-BE" dirty="0" err="1"/>
              <a:t>becomes</a:t>
            </a:r>
            <a:r>
              <a:rPr lang="nl-BE" dirty="0"/>
              <a:t> a DLL or </a:t>
            </a:r>
            <a:r>
              <a:rPr lang="nl-BE" dirty="0" err="1"/>
              <a:t>an</a:t>
            </a:r>
            <a:r>
              <a:rPr lang="nl-BE" dirty="0"/>
              <a:t> EXE </a:t>
            </a:r>
          </a:p>
          <a:p>
            <a:pPr lvl="1"/>
            <a:r>
              <a:rPr lang="nl-BE" dirty="0"/>
              <a:t>Same as </a:t>
            </a:r>
            <a:r>
              <a:rPr lang="nl-BE" dirty="0" err="1"/>
              <a:t>unmanaged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outside</a:t>
            </a:r>
            <a:r>
              <a:rPr lang="nl-BE" dirty="0"/>
              <a:t> </a:t>
            </a:r>
          </a:p>
          <a:p>
            <a:pPr lvl="1"/>
            <a:r>
              <a:rPr lang="nl-BE" dirty="0" err="1"/>
              <a:t>Entirely</a:t>
            </a:r>
            <a:r>
              <a:rPr lang="nl-BE" dirty="0"/>
              <a:t> different on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inside</a:t>
            </a:r>
            <a:endParaRPr lang="nl-BE" dirty="0"/>
          </a:p>
          <a:p>
            <a:pPr lvl="1"/>
            <a:r>
              <a:rPr lang="nl-BE" dirty="0"/>
              <a:t>.NET </a:t>
            </a:r>
            <a:r>
              <a:rPr lang="nl-BE" dirty="0" err="1"/>
              <a:t>binaries</a:t>
            </a:r>
            <a:r>
              <a:rPr lang="nl-BE" dirty="0"/>
              <a:t> do not </a:t>
            </a:r>
            <a:r>
              <a:rPr lang="nl-BE" dirty="0" err="1"/>
              <a:t>contain</a:t>
            </a:r>
            <a:r>
              <a:rPr lang="nl-BE" dirty="0"/>
              <a:t> platform-</a:t>
            </a:r>
            <a:r>
              <a:rPr lang="nl-BE" dirty="0" err="1"/>
              <a:t>specific</a:t>
            </a:r>
            <a:r>
              <a:rPr lang="nl-BE" dirty="0"/>
              <a:t> </a:t>
            </a:r>
            <a:r>
              <a:rPr lang="nl-BE" dirty="0" err="1"/>
              <a:t>instructions</a:t>
            </a:r>
            <a:r>
              <a:rPr lang="nl-BE" dirty="0"/>
              <a:t>, but </a:t>
            </a:r>
            <a:r>
              <a:rPr lang="nl-BE" dirty="0" err="1"/>
              <a:t>rather</a:t>
            </a:r>
            <a:r>
              <a:rPr lang="nl-BE" dirty="0"/>
              <a:t> platform-</a:t>
            </a:r>
            <a:r>
              <a:rPr lang="nl-BE" dirty="0" err="1"/>
              <a:t>agnostic</a:t>
            </a:r>
            <a:r>
              <a:rPr lang="nl-BE" dirty="0"/>
              <a:t> </a:t>
            </a:r>
            <a:r>
              <a:rPr lang="nl-BE" dirty="0" err="1"/>
              <a:t>Intermediate</a:t>
            </a:r>
            <a:r>
              <a:rPr lang="nl-BE" dirty="0"/>
              <a:t> Language(IL) </a:t>
            </a:r>
            <a:r>
              <a:rPr lang="nl-BE" dirty="0" err="1"/>
              <a:t>and</a:t>
            </a:r>
            <a:r>
              <a:rPr lang="nl-BE" dirty="0"/>
              <a:t> type metadata</a:t>
            </a:r>
          </a:p>
          <a:p>
            <a:endParaRPr lang="nl-BE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(Un)managed code</a:t>
            </a:r>
          </a:p>
        </p:txBody>
      </p:sp>
      <p:graphicFrame>
        <p:nvGraphicFramePr>
          <p:cNvPr id="10" name="Tijdelijke aanduiding voor inhoud 3">
            <a:extLst>
              <a:ext uri="{FF2B5EF4-FFF2-40B4-BE49-F238E27FC236}">
                <a16:creationId xmlns:a16="http://schemas.microsoft.com/office/drawing/2014/main" id="{CA4BD7AE-CCDF-41B9-B0B5-63CB81B75C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2581093"/>
              </p:ext>
            </p:extLst>
          </p:nvPr>
        </p:nvGraphicFramePr>
        <p:xfrm>
          <a:off x="449580" y="1254573"/>
          <a:ext cx="8570914" cy="1296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5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5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819">
                <a:tc>
                  <a:txBody>
                    <a:bodyPr/>
                    <a:lstStyle/>
                    <a:p>
                      <a:r>
                        <a:rPr lang="nl-BE" dirty="0" err="1"/>
                        <a:t>Managed</a:t>
                      </a:r>
                      <a:r>
                        <a:rPr lang="nl-BE" dirty="0"/>
                        <a:t>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Unmanaged</a:t>
                      </a:r>
                      <a:r>
                        <a:rPr lang="nl-BE" dirty="0"/>
                        <a:t>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1401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/>
                        <a:t>IL is </a:t>
                      </a:r>
                      <a:r>
                        <a:rPr lang="nl-BE" dirty="0" err="1"/>
                        <a:t>stored</a:t>
                      </a:r>
                      <a:r>
                        <a:rPr lang="nl-BE" dirty="0"/>
                        <a:t> in .EXE or .DLL </a:t>
                      </a:r>
                      <a:r>
                        <a:rPr lang="nl-BE" dirty="0" err="1"/>
                        <a:t>with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additional</a:t>
                      </a:r>
                      <a:r>
                        <a:rPr lang="nl-BE" dirty="0"/>
                        <a:t> metadata </a:t>
                      </a:r>
                      <a:r>
                        <a:rPr lang="nl-BE" dirty="0" err="1"/>
                        <a:t>describing</a:t>
                      </a:r>
                      <a:r>
                        <a:rPr lang="nl-BE" baseline="0" dirty="0"/>
                        <a:t> the classes, </a:t>
                      </a:r>
                      <a:r>
                        <a:rPr lang="nl-BE" baseline="0" dirty="0" err="1"/>
                        <a:t>methods</a:t>
                      </a:r>
                      <a:r>
                        <a:rPr lang="nl-BE" baseline="0" dirty="0"/>
                        <a:t>, </a:t>
                      </a:r>
                      <a:r>
                        <a:rPr lang="nl-BE" baseline="0" dirty="0" err="1"/>
                        <a:t>attributes</a:t>
                      </a:r>
                      <a:r>
                        <a:rPr lang="nl-BE" baseline="0" dirty="0"/>
                        <a:t>, …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Machine code is </a:t>
                      </a:r>
                      <a:r>
                        <a:rPr lang="nl-BE" dirty="0" err="1"/>
                        <a:t>stored</a:t>
                      </a:r>
                      <a:r>
                        <a:rPr lang="nl-BE" baseline="0" dirty="0"/>
                        <a:t> in .EXE or .DLL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893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>
            <a:extLst>
              <a:ext uri="{FF2B5EF4-FFF2-40B4-BE49-F238E27FC236}">
                <a16:creationId xmlns:a16="http://schemas.microsoft.com/office/drawing/2014/main" id="{130C2F26-CE1B-4062-8B4E-B4617D072742}"/>
              </a:ext>
            </a:extLst>
          </p:cNvPr>
          <p:cNvSpPr txBox="1"/>
          <p:nvPr/>
        </p:nvSpPr>
        <p:spPr>
          <a:xfrm>
            <a:off x="1406324" y="2202418"/>
            <a:ext cx="633135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Caching</a:t>
            </a:r>
            <a:endParaRPr lang="nl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8851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5E5BBD-A494-4501-A3CC-B1EADDDB843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38587" y="740213"/>
            <a:ext cx="7948044" cy="3622062"/>
          </a:xfrm>
        </p:spPr>
        <p:txBody>
          <a:bodyPr/>
          <a:lstStyle/>
          <a:p>
            <a:r>
              <a:rPr lang="en-US" dirty="0"/>
              <a:t>Why?</a:t>
            </a:r>
          </a:p>
          <a:p>
            <a:pPr lvl="1"/>
            <a:r>
              <a:rPr lang="en-US" dirty="0"/>
              <a:t>HTTP and other </a:t>
            </a:r>
            <a:r>
              <a:rPr lang="en-US" dirty="0" err="1"/>
              <a:t>commucation</a:t>
            </a:r>
            <a:r>
              <a:rPr lang="en-US" dirty="0"/>
              <a:t> protocols are relatively slow</a:t>
            </a:r>
          </a:p>
          <a:p>
            <a:r>
              <a:rPr lang="en-US" dirty="0"/>
              <a:t>Strategies</a:t>
            </a:r>
          </a:p>
          <a:p>
            <a:pPr lvl="1"/>
            <a:r>
              <a:rPr lang="en-US" dirty="0"/>
              <a:t>In memory</a:t>
            </a:r>
          </a:p>
          <a:p>
            <a:pPr lvl="1"/>
            <a:r>
              <a:rPr lang="en-US" dirty="0"/>
              <a:t>Distributed (if cached data can be re-used by multiple microservices)</a:t>
            </a:r>
          </a:p>
          <a:p>
            <a:r>
              <a:rPr lang="en-US" dirty="0"/>
              <a:t>Lifetime</a:t>
            </a:r>
          </a:p>
          <a:p>
            <a:pPr lvl="1"/>
            <a:r>
              <a:rPr lang="en-US" dirty="0"/>
              <a:t>Sliding expiration</a:t>
            </a:r>
          </a:p>
          <a:p>
            <a:pPr lvl="1"/>
            <a:r>
              <a:rPr lang="en-US" dirty="0"/>
              <a:t>Absolute expiration</a:t>
            </a:r>
          </a:p>
          <a:p>
            <a:r>
              <a:rPr lang="en-US" dirty="0"/>
              <a:t>Error prone</a:t>
            </a:r>
          </a:p>
          <a:p>
            <a:pPr lvl="1"/>
            <a:r>
              <a:rPr lang="en-US" dirty="0"/>
              <a:t>Data inconsistency</a:t>
            </a:r>
            <a:endParaRPr lang="nl-B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5CF1B44-F313-413E-81ED-7D7FAB903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</a:t>
            </a: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F8DBC41-2BF8-4E62-8C09-1787AB5D4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756" y="2713664"/>
            <a:ext cx="471487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628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>
            <a:extLst>
              <a:ext uri="{FF2B5EF4-FFF2-40B4-BE49-F238E27FC236}">
                <a16:creationId xmlns:a16="http://schemas.microsoft.com/office/drawing/2014/main" id="{130C2F26-CE1B-4062-8B4E-B4617D072742}"/>
              </a:ext>
            </a:extLst>
          </p:cNvPr>
          <p:cNvSpPr txBox="1"/>
          <p:nvPr/>
        </p:nvSpPr>
        <p:spPr>
          <a:xfrm>
            <a:off x="1406324" y="2202418"/>
            <a:ext cx="633135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Infrastructure</a:t>
            </a:r>
            <a:endParaRPr lang="nl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758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Rate limiting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22477" y="889374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Control the amount of incoming and outgoing traffic to or from a network</a:t>
            </a:r>
          </a:p>
          <a:p>
            <a:pPr lvl="1"/>
            <a:r>
              <a:rPr lang="en-US" dirty="0"/>
              <a:t>Allow for a better flow of data</a:t>
            </a:r>
          </a:p>
          <a:p>
            <a:pPr lvl="1"/>
            <a:r>
              <a:rPr lang="en-US" dirty="0"/>
              <a:t>Prevent DDoS attacks</a:t>
            </a:r>
          </a:p>
          <a:p>
            <a:pPr lvl="2"/>
            <a:r>
              <a:rPr lang="en-US" dirty="0"/>
              <a:t>Increased security</a:t>
            </a:r>
          </a:p>
          <a:p>
            <a:r>
              <a:rPr lang="en-US" dirty="0"/>
              <a:t>Different strategies</a:t>
            </a:r>
          </a:p>
          <a:p>
            <a:pPr lvl="1"/>
            <a:r>
              <a:rPr lang="en-US" dirty="0"/>
              <a:t>User rate limiting</a:t>
            </a:r>
          </a:p>
          <a:p>
            <a:pPr lvl="1"/>
            <a:r>
              <a:rPr lang="en-US" dirty="0"/>
              <a:t>Geographic rate limiting</a:t>
            </a:r>
          </a:p>
          <a:p>
            <a:pPr lvl="1"/>
            <a:r>
              <a:rPr lang="en-US" dirty="0"/>
              <a:t>Server rate limiting</a:t>
            </a:r>
          </a:p>
        </p:txBody>
      </p:sp>
    </p:spTree>
    <p:extLst>
      <p:ext uri="{BB962C8B-B14F-4D97-AF65-F5344CB8AC3E}">
        <p14:creationId xmlns:p14="http://schemas.microsoft.com/office/powerpoint/2010/main" val="268409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balancing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22477" y="889374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process of distributing network traffic across multiple servers</a:t>
            </a:r>
          </a:p>
          <a:p>
            <a:pPr lvl="1"/>
            <a:r>
              <a:rPr lang="en-US" dirty="0"/>
              <a:t>Improves responsiveness</a:t>
            </a:r>
          </a:p>
          <a:p>
            <a:pPr lvl="1"/>
            <a:r>
              <a:rPr lang="en-US" dirty="0"/>
              <a:t>Improves availability</a:t>
            </a:r>
          </a:p>
          <a:p>
            <a:r>
              <a:rPr lang="en-US" dirty="0"/>
              <a:t>Different strategies</a:t>
            </a:r>
          </a:p>
          <a:p>
            <a:pPr lvl="1"/>
            <a:r>
              <a:rPr lang="en-US" dirty="0"/>
              <a:t>Sticky sessions</a:t>
            </a:r>
          </a:p>
          <a:p>
            <a:pPr lvl="1"/>
            <a:r>
              <a:rPr lang="en-US" dirty="0"/>
              <a:t>Round robin</a:t>
            </a:r>
          </a:p>
          <a:p>
            <a:pPr lvl="1"/>
            <a:r>
              <a:rPr lang="en-US" dirty="0"/>
              <a:t>Least connections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70B089AA-7928-4D6D-AD09-3F4CC4427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718" y="1452483"/>
            <a:ext cx="4035104" cy="327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8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nl-NL" dirty="0"/>
              <a:t>Databases</a:t>
            </a:r>
          </a:p>
        </p:txBody>
      </p:sp>
    </p:spTree>
    <p:extLst>
      <p:ext uri="{BB962C8B-B14F-4D97-AF65-F5344CB8AC3E}">
        <p14:creationId xmlns:p14="http://schemas.microsoft.com/office/powerpoint/2010/main" val="10937292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Object-Relational Mappers (ORM)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/>
              <a:t>Defining</a:t>
            </a:r>
            <a:r>
              <a:rPr lang="nl-BE" dirty="0"/>
              <a:t> a database schema in (.NET) code</a:t>
            </a:r>
          </a:p>
          <a:p>
            <a:r>
              <a:rPr lang="nl-BE" dirty="0" err="1"/>
              <a:t>Mapping</a:t>
            </a:r>
            <a:r>
              <a:rPr lang="nl-BE" dirty="0"/>
              <a:t> </a:t>
            </a:r>
            <a:r>
              <a:rPr lang="nl-BE" dirty="0" err="1"/>
              <a:t>tables</a:t>
            </a:r>
            <a:r>
              <a:rPr lang="nl-BE" dirty="0"/>
              <a:t>/columns </a:t>
            </a:r>
            <a:r>
              <a:rPr lang="nl-BE" dirty="0" err="1"/>
              <a:t>directly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types</a:t>
            </a:r>
          </a:p>
          <a:p>
            <a:r>
              <a:rPr lang="nl-BE" dirty="0"/>
              <a:t>“No more </a:t>
            </a:r>
            <a:r>
              <a:rPr lang="nl-BE" dirty="0" err="1"/>
              <a:t>sql</a:t>
            </a:r>
            <a:r>
              <a:rPr lang="nl-BE" dirty="0"/>
              <a:t>” </a:t>
            </a:r>
            <a:r>
              <a:rPr lang="nl-BE" dirty="0">
                <a:sym typeface="Wingdings" panose="05000000000000000000" pitchFamily="2" charset="2"/>
              </a:rPr>
              <a:t></a:t>
            </a:r>
            <a:endParaRPr lang="nl-BE" dirty="0"/>
          </a:p>
          <a:p>
            <a:r>
              <a:rPr lang="nl-BE" dirty="0" err="1"/>
              <a:t>Strategies</a:t>
            </a:r>
            <a:r>
              <a:rPr lang="nl-BE" dirty="0"/>
              <a:t>:</a:t>
            </a:r>
          </a:p>
          <a:p>
            <a:pPr lvl="1"/>
            <a:r>
              <a:rPr lang="nl-BE" dirty="0"/>
              <a:t>Code first</a:t>
            </a:r>
          </a:p>
          <a:p>
            <a:pPr lvl="1"/>
            <a:r>
              <a:rPr lang="nl-BE" dirty="0"/>
              <a:t>Database first</a:t>
            </a:r>
          </a:p>
          <a:p>
            <a:pPr lvl="1"/>
            <a:r>
              <a:rPr lang="nl-BE" dirty="0"/>
              <a:t>Model first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39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Object-Relational Mappers (ORM)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/>
              <a:t>Advantages</a:t>
            </a:r>
            <a:endParaRPr lang="nl-BE" dirty="0"/>
          </a:p>
          <a:p>
            <a:pPr lvl="1"/>
            <a:r>
              <a:rPr lang="nl-BE" dirty="0" err="1"/>
              <a:t>Less</a:t>
            </a:r>
            <a:r>
              <a:rPr lang="nl-BE" dirty="0"/>
              <a:t> database </a:t>
            </a:r>
            <a:r>
              <a:rPr lang="nl-BE" dirty="0" err="1"/>
              <a:t>knowledge</a:t>
            </a:r>
            <a:r>
              <a:rPr lang="nl-BE" dirty="0"/>
              <a:t> </a:t>
            </a:r>
            <a:r>
              <a:rPr lang="nl-BE" dirty="0" err="1"/>
              <a:t>involved</a:t>
            </a:r>
            <a:r>
              <a:rPr lang="nl-BE" dirty="0"/>
              <a:t> (but </a:t>
            </a:r>
            <a:r>
              <a:rPr lang="nl-BE" dirty="0" err="1"/>
              <a:t>still</a:t>
            </a:r>
            <a:r>
              <a:rPr lang="nl-BE" dirty="0"/>
              <a:t> </a:t>
            </a:r>
            <a:r>
              <a:rPr lang="nl-BE" dirty="0" err="1"/>
              <a:t>useful</a:t>
            </a:r>
            <a:r>
              <a:rPr lang="nl-BE" dirty="0"/>
              <a:t>)</a:t>
            </a:r>
          </a:p>
          <a:p>
            <a:pPr lvl="1"/>
            <a:r>
              <a:rPr lang="en-US" dirty="0"/>
              <a:t>Speeds up development</a:t>
            </a:r>
          </a:p>
          <a:p>
            <a:pPr lvl="1"/>
            <a:r>
              <a:rPr lang="en-US" dirty="0"/>
              <a:t>Database-independent code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</a:t>
            </a:r>
            <a:r>
              <a:rPr lang="en-US" dirty="0"/>
              <a:t>Database-specific traits are handled by the ORM</a:t>
            </a:r>
          </a:p>
          <a:p>
            <a:pPr lvl="2"/>
            <a:r>
              <a:rPr lang="en-US" dirty="0"/>
              <a:t>SQL dialect</a:t>
            </a:r>
          </a:p>
          <a:p>
            <a:pPr lvl="2"/>
            <a:r>
              <a:rPr lang="en-US" dirty="0"/>
              <a:t>Supported types</a:t>
            </a:r>
          </a:p>
        </p:txBody>
      </p:sp>
    </p:spTree>
    <p:extLst>
      <p:ext uri="{BB962C8B-B14F-4D97-AF65-F5344CB8AC3E}">
        <p14:creationId xmlns:p14="http://schemas.microsoft.com/office/powerpoint/2010/main" val="136010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Object-Relational Mappers (ORM)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/>
              <a:t>Disadvantages</a:t>
            </a:r>
            <a:endParaRPr lang="nl-BE" dirty="0"/>
          </a:p>
          <a:p>
            <a:pPr lvl="1"/>
            <a:r>
              <a:rPr lang="nl-BE" dirty="0" err="1"/>
              <a:t>Less</a:t>
            </a:r>
            <a:r>
              <a:rPr lang="nl-BE" dirty="0"/>
              <a:t> control on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generated</a:t>
            </a:r>
            <a:r>
              <a:rPr lang="nl-BE" dirty="0"/>
              <a:t> SQL</a:t>
            </a:r>
          </a:p>
          <a:p>
            <a:pPr lvl="1"/>
            <a:r>
              <a:rPr lang="en-US" dirty="0"/>
              <a:t>May not generate the most efficient SQL</a:t>
            </a:r>
          </a:p>
          <a:p>
            <a:pPr lvl="1"/>
            <a:r>
              <a:rPr lang="en-US" dirty="0"/>
              <a:t>Learning curve: mapping takes some time</a:t>
            </a:r>
          </a:p>
        </p:txBody>
      </p:sp>
    </p:spTree>
    <p:extLst>
      <p:ext uri="{BB962C8B-B14F-4D97-AF65-F5344CB8AC3E}">
        <p14:creationId xmlns:p14="http://schemas.microsoft.com/office/powerpoint/2010/main" val="413240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Entity Framework (Core)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DbContext</a:t>
            </a:r>
            <a:endParaRPr lang="en-US" dirty="0"/>
          </a:p>
          <a:p>
            <a:r>
              <a:rPr lang="en-US" dirty="0" err="1"/>
              <a:t>DbSet</a:t>
            </a:r>
            <a:r>
              <a:rPr lang="en-US" dirty="0"/>
              <a:t>&lt;T&gt; per entity</a:t>
            </a:r>
          </a:p>
          <a:p>
            <a:r>
              <a:rPr lang="en-US" dirty="0" err="1"/>
              <a:t>IEntityTypeConfiguration</a:t>
            </a:r>
            <a:r>
              <a:rPr lang="en-US" dirty="0"/>
              <a:t>&lt;T&gt; per entity</a:t>
            </a:r>
          </a:p>
          <a:p>
            <a:r>
              <a:rPr lang="en-US" dirty="0"/>
              <a:t>LINQ to Entities</a:t>
            </a:r>
          </a:p>
          <a:p>
            <a:r>
              <a:rPr lang="en-US" dirty="0"/>
              <a:t>Migrations</a:t>
            </a:r>
          </a:p>
          <a:p>
            <a:r>
              <a:rPr lang="en-US" dirty="0"/>
              <a:t>Seeding</a:t>
            </a:r>
          </a:p>
          <a:p>
            <a:r>
              <a:rPr lang="en-US" dirty="0"/>
              <a:t>Navigation properties (eager/lazy)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35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managed language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(Un)managed code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184B200-8C35-4336-9526-64EA80E5DE8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8223A3AB-65B7-450C-932E-48193AD60C7C}"/>
              </a:ext>
            </a:extLst>
          </p:cNvPr>
          <p:cNvSpPr txBox="1">
            <a:spLocks/>
          </p:cNvSpPr>
          <p:nvPr/>
        </p:nvSpPr>
        <p:spPr>
          <a:xfrm>
            <a:off x="597978" y="2033267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/>
              <a:t>Multiple Threads are fairly easy to implement in Managed Code</a:t>
            </a:r>
          </a:p>
          <a:p>
            <a:r>
              <a:rPr lang="nl-BE"/>
              <a:t>Garbage Collector will cleanup any </a:t>
            </a:r>
            <a:r>
              <a:rPr lang="en-US"/>
              <a:t>objects that are no longer referenced</a:t>
            </a:r>
          </a:p>
          <a:p>
            <a:r>
              <a:rPr lang="en-US"/>
              <a:t>Help the GC by implementing IDisposable</a:t>
            </a:r>
            <a:br>
              <a:rPr lang="en-US"/>
            </a:br>
            <a:r>
              <a:rPr lang="en-US"/>
              <a:t>and making use of the “using”-keyword</a:t>
            </a:r>
            <a:endParaRPr lang="nl-BE" dirty="0"/>
          </a:p>
        </p:txBody>
      </p:sp>
      <p:graphicFrame>
        <p:nvGraphicFramePr>
          <p:cNvPr id="9" name="Tijdelijke aanduiding voor inhoud 3">
            <a:extLst>
              <a:ext uri="{FF2B5EF4-FFF2-40B4-BE49-F238E27FC236}">
                <a16:creationId xmlns:a16="http://schemas.microsoft.com/office/drawing/2014/main" id="{EA8A64B7-A787-49C9-8CB3-3680A06C69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9498814"/>
              </p:ext>
            </p:extLst>
          </p:nvPr>
        </p:nvGraphicFramePr>
        <p:xfrm>
          <a:off x="323023" y="664150"/>
          <a:ext cx="8570914" cy="1285240"/>
        </p:xfrm>
        <a:graphic>
          <a:graphicData uri="http://schemas.openxmlformats.org/drawingml/2006/table">
            <a:tbl>
              <a:tblPr firstRow="1" bandRow="1"/>
              <a:tblGrid>
                <a:gridCol w="4285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5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9pPr>
                    </a:lstStyle>
                    <a:p>
                      <a:r>
                        <a:rPr lang="nl-BE" dirty="0" err="1"/>
                        <a:t>Managed</a:t>
                      </a:r>
                      <a:r>
                        <a:rPr lang="nl-BE" dirty="0"/>
                        <a:t> Code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83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9pPr>
                    </a:lstStyle>
                    <a:p>
                      <a:r>
                        <a:rPr lang="nl-BE" dirty="0" err="1"/>
                        <a:t>Unmanaged</a:t>
                      </a:r>
                      <a:r>
                        <a:rPr lang="nl-BE" dirty="0"/>
                        <a:t> Code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8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9pPr>
                    </a:lstStyle>
                    <a:p>
                      <a:r>
                        <a:rPr lang="nl-BE" dirty="0"/>
                        <a:t>Manages </a:t>
                      </a:r>
                      <a:r>
                        <a:rPr lang="nl-BE" dirty="0" err="1"/>
                        <a:t>threads</a:t>
                      </a:r>
                      <a:r>
                        <a:rPr lang="nl-BE" dirty="0"/>
                        <a:t>, memory </a:t>
                      </a:r>
                      <a:r>
                        <a:rPr lang="nl-BE" dirty="0" err="1"/>
                        <a:t>allocation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and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deallocation</a:t>
                      </a:r>
                      <a:r>
                        <a:rPr lang="nl-BE" dirty="0"/>
                        <a:t> (=</a:t>
                      </a:r>
                      <a:r>
                        <a:rPr lang="nl-BE" dirty="0" err="1"/>
                        <a:t>garbage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collection</a:t>
                      </a:r>
                      <a:r>
                        <a:rPr lang="nl-BE" dirty="0"/>
                        <a:t>), </a:t>
                      </a:r>
                      <a:r>
                        <a:rPr lang="nl-BE" dirty="0" err="1"/>
                        <a:t>exception</a:t>
                      </a:r>
                      <a:r>
                        <a:rPr lang="nl-BE" dirty="0"/>
                        <a:t> handling 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83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9pPr>
                    </a:lstStyle>
                    <a:p>
                      <a:r>
                        <a:rPr lang="nl-BE" dirty="0"/>
                        <a:t>Have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to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write</a:t>
                      </a:r>
                      <a:r>
                        <a:rPr lang="nl-BE" baseline="0" dirty="0"/>
                        <a:t> these </a:t>
                      </a:r>
                      <a:r>
                        <a:rPr lang="nl-BE" baseline="0" dirty="0" err="1"/>
                        <a:t>things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yourself</a:t>
                      </a:r>
                      <a:r>
                        <a:rPr lang="nl-BE" baseline="0" dirty="0"/>
                        <a:t>, </a:t>
                      </a:r>
                      <a:r>
                        <a:rPr lang="nl-BE" baseline="0" dirty="0" err="1"/>
                        <a:t>which</a:t>
                      </a:r>
                      <a:r>
                        <a:rPr lang="nl-BE" baseline="0" dirty="0"/>
                        <a:t> is </a:t>
                      </a:r>
                      <a:r>
                        <a:rPr lang="nl-BE" baseline="0" dirty="0" err="1"/>
                        <a:t>often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very</a:t>
                      </a:r>
                      <a:r>
                        <a:rPr lang="nl-BE" baseline="0" dirty="0"/>
                        <a:t> hard </a:t>
                      </a:r>
                      <a:r>
                        <a:rPr lang="nl-BE" baseline="0" dirty="0" err="1"/>
                        <a:t>and</a:t>
                      </a:r>
                      <a:r>
                        <a:rPr lang="nl-BE" baseline="0" dirty="0"/>
                        <a:t> error </a:t>
                      </a:r>
                      <a:r>
                        <a:rPr lang="nl-BE" baseline="0" dirty="0" err="1"/>
                        <a:t>prone</a:t>
                      </a:r>
                      <a:endParaRPr lang="nl-BE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83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312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NHibernate (Core)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Port from Java’s popular Hibernate framework</a:t>
            </a:r>
          </a:p>
          <a:p>
            <a:r>
              <a:rPr lang="en-US" dirty="0" err="1"/>
              <a:t>ISessionFactory</a:t>
            </a:r>
            <a:r>
              <a:rPr lang="en-US" dirty="0"/>
              <a:t> for configuration and session management (singleton) and </a:t>
            </a:r>
            <a:r>
              <a:rPr lang="en-US" dirty="0" err="1"/>
              <a:t>ISession</a:t>
            </a:r>
            <a:r>
              <a:rPr lang="en-US" dirty="0"/>
              <a:t> (one per request)</a:t>
            </a:r>
          </a:p>
          <a:p>
            <a:r>
              <a:rPr lang="en-US" dirty="0"/>
              <a:t>“LINQ to NHibernate”</a:t>
            </a:r>
          </a:p>
          <a:p>
            <a:r>
              <a:rPr lang="en-US" dirty="0" err="1"/>
              <a:t>SchemaUpdate</a:t>
            </a:r>
            <a:r>
              <a:rPr lang="en-US" dirty="0"/>
              <a:t> instead of versioned migrations</a:t>
            </a:r>
          </a:p>
          <a:p>
            <a:r>
              <a:rPr lang="en-US" dirty="0"/>
              <a:t>Manual seeding</a:t>
            </a:r>
          </a:p>
          <a:p>
            <a:r>
              <a:rPr lang="en-US" dirty="0"/>
              <a:t>Lazy loading by default, eager possible per query</a:t>
            </a:r>
          </a:p>
          <a:p>
            <a:r>
              <a:rPr lang="en-US" dirty="0"/>
              <a:t>Seems to be a bit faster than Entity Framework (Core)</a:t>
            </a:r>
          </a:p>
        </p:txBody>
      </p:sp>
    </p:spTree>
    <p:extLst>
      <p:ext uri="{BB962C8B-B14F-4D97-AF65-F5344CB8AC3E}">
        <p14:creationId xmlns:p14="http://schemas.microsoft.com/office/powerpoint/2010/main" val="4240930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Eager vs lazy loading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Eager </a:t>
            </a:r>
          </a:p>
          <a:p>
            <a:pPr lvl="1"/>
            <a:r>
              <a:rPr lang="en-US" dirty="0"/>
              <a:t>Load entity and its related entities in a single query</a:t>
            </a:r>
          </a:p>
          <a:p>
            <a:pPr lvl="1"/>
            <a:r>
              <a:rPr lang="en-US" dirty="0"/>
              <a:t>Entity Framework (Core): only if Include is called</a:t>
            </a:r>
          </a:p>
          <a:p>
            <a:pPr lvl="1"/>
            <a:r>
              <a:rPr lang="en-US" dirty="0"/>
              <a:t>NHibernate (Core): only if fetched explicitly in </a:t>
            </a:r>
            <a:r>
              <a:rPr lang="en-US" dirty="0" err="1"/>
              <a:t>IMapperSession.QueryOver</a:t>
            </a:r>
            <a:r>
              <a:rPr lang="en-US" dirty="0"/>
              <a:t>&lt;T&gt;</a:t>
            </a:r>
          </a:p>
        </p:txBody>
      </p:sp>
    </p:spTree>
    <p:extLst>
      <p:ext uri="{BB962C8B-B14F-4D97-AF65-F5344CB8AC3E}">
        <p14:creationId xmlns:p14="http://schemas.microsoft.com/office/powerpoint/2010/main" val="55389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Eager vs lazy loading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Lazy</a:t>
            </a:r>
          </a:p>
          <a:p>
            <a:pPr lvl="1"/>
            <a:r>
              <a:rPr lang="en-US" dirty="0"/>
              <a:t>Load only the entity in the first query</a:t>
            </a:r>
          </a:p>
          <a:p>
            <a:pPr lvl="1"/>
            <a:r>
              <a:rPr lang="en-US" dirty="0"/>
              <a:t>Run additional queries whenever a related entity is requested through a navigation property </a:t>
            </a:r>
          </a:p>
          <a:p>
            <a:pPr lvl="1"/>
            <a:r>
              <a:rPr lang="en-US" dirty="0"/>
              <a:t>Entity Framework (Core): </a:t>
            </a:r>
          </a:p>
          <a:p>
            <a:pPr lvl="2"/>
            <a:r>
              <a:rPr lang="en-US" dirty="0"/>
              <a:t>supported since 2.1 as a </a:t>
            </a:r>
            <a:r>
              <a:rPr lang="en-US" dirty="0" err="1"/>
              <a:t>nuget</a:t>
            </a:r>
            <a:r>
              <a:rPr lang="en-US" dirty="0"/>
              <a:t> package </a:t>
            </a:r>
            <a:r>
              <a:rPr lang="en-US" dirty="0" err="1"/>
              <a:t>Microsoft.EntityFrameworkCore.Proxies</a:t>
            </a:r>
            <a:endParaRPr lang="en-US" dirty="0"/>
          </a:p>
          <a:p>
            <a:pPr lvl="2"/>
            <a:r>
              <a:rPr lang="en-US" dirty="0" err="1"/>
              <a:t>DbContextOptionsBuilder.UseLazyLoadingProxies</a:t>
            </a:r>
            <a:r>
              <a:rPr lang="en-US" dirty="0"/>
              <a:t>()</a:t>
            </a:r>
          </a:p>
          <a:p>
            <a:pPr lvl="2"/>
            <a:r>
              <a:rPr lang="en-US" dirty="0"/>
              <a:t>eager loading is still possible by using Include</a:t>
            </a:r>
          </a:p>
          <a:p>
            <a:pPr lvl="1"/>
            <a:r>
              <a:rPr lang="en-US" dirty="0"/>
              <a:t>NHibernate (Core):</a:t>
            </a:r>
          </a:p>
          <a:p>
            <a:pPr lvl="2"/>
            <a:r>
              <a:rPr lang="en-US" dirty="0"/>
              <a:t>default</a:t>
            </a:r>
          </a:p>
        </p:txBody>
      </p:sp>
    </p:spTree>
    <p:extLst>
      <p:ext uri="{BB962C8B-B14F-4D97-AF65-F5344CB8AC3E}">
        <p14:creationId xmlns:p14="http://schemas.microsoft.com/office/powerpoint/2010/main" val="128834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Retrieve a subset of entities as the user navigates through a list</a:t>
            </a:r>
          </a:p>
          <a:p>
            <a:r>
              <a:rPr lang="en-US" dirty="0" err="1"/>
              <a:t>IQueryable</a:t>
            </a:r>
            <a:r>
              <a:rPr lang="en-US" dirty="0"/>
              <a:t>&lt;T&gt;.Skip&lt;T&gt;(count)</a:t>
            </a:r>
          </a:p>
          <a:p>
            <a:r>
              <a:rPr lang="en-US" dirty="0" err="1"/>
              <a:t>IQueryable</a:t>
            </a:r>
            <a:r>
              <a:rPr lang="en-US" dirty="0"/>
              <a:t>&lt;T&gt;.Take&lt;T&gt;(count)</a:t>
            </a:r>
          </a:p>
          <a:p>
            <a:r>
              <a:rPr lang="en-US" dirty="0"/>
              <a:t>Same approach in </a:t>
            </a:r>
            <a:r>
              <a:rPr lang="en-US" dirty="0" err="1"/>
              <a:t>EntityFramework</a:t>
            </a:r>
            <a:r>
              <a:rPr lang="en-US" dirty="0"/>
              <a:t> (Core) and NHibernate (Core)</a:t>
            </a:r>
          </a:p>
        </p:txBody>
      </p:sp>
    </p:spTree>
    <p:extLst>
      <p:ext uri="{BB962C8B-B14F-4D97-AF65-F5344CB8AC3E}">
        <p14:creationId xmlns:p14="http://schemas.microsoft.com/office/powerpoint/2010/main" val="106397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02004" y="173589"/>
            <a:ext cx="8682605" cy="522697"/>
          </a:xfrm>
        </p:spPr>
        <p:txBody>
          <a:bodyPr/>
          <a:lstStyle/>
          <a:p>
            <a:endParaRPr lang="nl-NL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B3FD332-8BD5-4E67-91CB-0407DEA09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360" y="943487"/>
            <a:ext cx="6021079" cy="342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238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Dangerous EF Core Feature: Automatic Client Evaluation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22477" y="889373"/>
            <a:ext cx="7948044" cy="36490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Server evaluation</a:t>
            </a:r>
          </a:p>
          <a:p>
            <a:pPr lvl="1"/>
            <a:r>
              <a:rPr lang="en-US" dirty="0"/>
              <a:t>Your expression has been successfully translated to a SQL query</a:t>
            </a:r>
          </a:p>
          <a:p>
            <a:r>
              <a:rPr lang="en-US" dirty="0"/>
              <a:t>Client evaluation</a:t>
            </a:r>
          </a:p>
          <a:p>
            <a:pPr lvl="1"/>
            <a:r>
              <a:rPr lang="en-US" dirty="0"/>
              <a:t>(A part of) your expression couldn’t be translated to SQL syntax, so the </a:t>
            </a:r>
            <a:r>
              <a:rPr lang="en-US" u="sng" dirty="0"/>
              <a:t>complete </a:t>
            </a:r>
            <a:r>
              <a:rPr lang="en-US" dirty="0"/>
              <a:t>query will be executed in memory</a:t>
            </a:r>
          </a:p>
          <a:p>
            <a:pPr lvl="1"/>
            <a:endParaRPr lang="en-US" dirty="0"/>
          </a:p>
          <a:p>
            <a:r>
              <a:rPr lang="en-US" dirty="0"/>
              <a:t>Best EF practice: always enable client evaluation warnings!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EAA804D8-B74C-4773-AD26-F63375201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854674"/>
            <a:ext cx="6858524" cy="56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8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Bulk changes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22477" y="889373"/>
            <a:ext cx="7948044" cy="36490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EF’s </a:t>
            </a:r>
            <a:r>
              <a:rPr lang="en-US" dirty="0" err="1"/>
              <a:t>SaveChanges</a:t>
            </a:r>
            <a:r>
              <a:rPr lang="en-US" dirty="0"/>
              <a:t> method performs one database round-trip for every entity to insert</a:t>
            </a:r>
          </a:p>
          <a:p>
            <a:pPr lvl="1"/>
            <a:r>
              <a:rPr lang="en-US" dirty="0"/>
              <a:t>Slow/impossible to handle a scenario that requires to save a lot of data</a:t>
            </a:r>
          </a:p>
          <a:p>
            <a:pPr lvl="1"/>
            <a:r>
              <a:rPr lang="en-US" dirty="0"/>
              <a:t>Never the best solution if more than 1 database record is affected</a:t>
            </a:r>
          </a:p>
          <a:p>
            <a:r>
              <a:rPr lang="en-US" dirty="0"/>
              <a:t>Alternatives:</a:t>
            </a:r>
          </a:p>
          <a:p>
            <a:pPr lvl="1"/>
            <a:r>
              <a:rPr lang="en-US" dirty="0"/>
              <a:t>Writing your own SQL queries</a:t>
            </a:r>
          </a:p>
          <a:p>
            <a:pPr lvl="1"/>
            <a:r>
              <a:rPr lang="en-US" dirty="0"/>
              <a:t>Bulk </a:t>
            </a:r>
            <a:r>
              <a:rPr lang="en-US" dirty="0" err="1"/>
              <a:t>SaveChanges</a:t>
            </a:r>
            <a:r>
              <a:rPr lang="en-US" dirty="0"/>
              <a:t> (Entity Framework Extension)</a:t>
            </a:r>
          </a:p>
          <a:p>
            <a:pPr marL="357188" lvl="1" indent="0">
              <a:buNone/>
            </a:pPr>
            <a:endParaRPr lang="en-US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84A23F4-0C33-4D7E-ADE9-A0B3AB6E1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012" y="3420378"/>
            <a:ext cx="6585359" cy="124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713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Indexes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22477" y="889374"/>
            <a:ext cx="7948044" cy="37329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Used to speed up the performance of specific queries by reducing the number of database data pages that have to be visited</a:t>
            </a:r>
          </a:p>
          <a:p>
            <a:pPr lvl="1"/>
            <a:r>
              <a:rPr lang="en-US" dirty="0"/>
              <a:t>Where</a:t>
            </a:r>
          </a:p>
          <a:p>
            <a:pPr lvl="1"/>
            <a:r>
              <a:rPr lang="en-US" dirty="0"/>
              <a:t>Order By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CREATE INDEX </a:t>
            </a:r>
            <a:r>
              <a:rPr lang="en-US" i="1" dirty="0" err="1"/>
              <a:t>index_name</a:t>
            </a:r>
            <a:r>
              <a:rPr lang="en-US" dirty="0"/>
              <a:t> ON </a:t>
            </a:r>
            <a:r>
              <a:rPr lang="en-US" i="1" dirty="0" err="1"/>
              <a:t>table_name</a:t>
            </a:r>
            <a:r>
              <a:rPr lang="en-US" dirty="0"/>
              <a:t> (</a:t>
            </a:r>
            <a:r>
              <a:rPr lang="en-US" i="1" dirty="0"/>
              <a:t>column1</a:t>
            </a:r>
            <a:r>
              <a:rPr lang="en-US" dirty="0"/>
              <a:t>, </a:t>
            </a:r>
            <a:r>
              <a:rPr lang="en-US" i="1" dirty="0"/>
              <a:t>column2</a:t>
            </a:r>
            <a:r>
              <a:rPr lang="en-US" dirty="0"/>
              <a:t>, ...); </a:t>
            </a:r>
          </a:p>
          <a:p>
            <a:r>
              <a:rPr lang="en-US" dirty="0"/>
              <a:t>Also used to create unique constraints (CREATE UNIQUE INDEX)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57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string parameters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22477" y="659130"/>
            <a:ext cx="7948044" cy="40554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Pooling parameters</a:t>
            </a:r>
          </a:p>
          <a:p>
            <a:pPr lvl="1"/>
            <a:r>
              <a:rPr lang="en-US" dirty="0"/>
              <a:t>Maximum pool size</a:t>
            </a:r>
          </a:p>
          <a:p>
            <a:pPr lvl="2"/>
            <a:r>
              <a:rPr lang="en-US" dirty="0"/>
              <a:t>Depends on max database connections and # clients (don’t forget about load balanced applications)</a:t>
            </a:r>
          </a:p>
          <a:p>
            <a:pPr lvl="1"/>
            <a:r>
              <a:rPr lang="en-US" dirty="0"/>
              <a:t>Idle lifetime: time to wait before closing idle connections</a:t>
            </a:r>
          </a:p>
          <a:p>
            <a:r>
              <a:rPr lang="en-US" dirty="0"/>
              <a:t>Timeout parameters</a:t>
            </a:r>
          </a:p>
          <a:p>
            <a:pPr lvl="1"/>
            <a:r>
              <a:rPr lang="en-US" dirty="0"/>
              <a:t>Timeout</a:t>
            </a:r>
          </a:p>
          <a:p>
            <a:pPr lvl="1"/>
            <a:r>
              <a:rPr lang="en-US" dirty="0"/>
              <a:t>Command timeout</a:t>
            </a:r>
          </a:p>
          <a:p>
            <a:r>
              <a:rPr lang="en-US" dirty="0"/>
              <a:t>Performance parameters</a:t>
            </a:r>
          </a:p>
          <a:p>
            <a:pPr lvl="1"/>
            <a:r>
              <a:rPr lang="en-US" dirty="0"/>
              <a:t>Trial and error</a:t>
            </a:r>
          </a:p>
          <a:p>
            <a:pPr lvl="1"/>
            <a:r>
              <a:rPr lang="en-US" dirty="0"/>
              <a:t>Stress testing needed</a:t>
            </a:r>
          </a:p>
          <a:p>
            <a:pPr lvl="1"/>
            <a:r>
              <a:rPr lang="en-US" dirty="0"/>
              <a:t>Generally not worth the effort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24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Sickest performance secret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Stored procedures</a:t>
            </a:r>
          </a:p>
        </p:txBody>
      </p:sp>
    </p:spTree>
    <p:extLst>
      <p:ext uri="{BB962C8B-B14F-4D97-AF65-F5344CB8AC3E}">
        <p14:creationId xmlns:p14="http://schemas.microsoft.com/office/powerpoint/2010/main" val="228982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theme/theme1.xml><?xml version="1.0" encoding="utf-8"?>
<a:theme xmlns:a="http://schemas.openxmlformats.org/drawingml/2006/main" name="titeldia 1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dina - PPT Template  -  Read-Only" id="{369189C8-0996-6F47-BD5E-6308FF292A0D}" vid="{4C1E9B2F-4D73-384B-BF93-278BDFE6F59D}"/>
    </a:ext>
  </a:extLst>
</a:theme>
</file>

<file path=ppt/theme/theme2.xml><?xml version="1.0" encoding="utf-8"?>
<a:theme xmlns:a="http://schemas.openxmlformats.org/drawingml/2006/main" name="Ordina diamodel 2018">
  <a:themeElements>
    <a:clrScheme name="ORDINA 1">
      <a:dk1>
        <a:sysClr val="windowText" lastClr="000000"/>
      </a:dk1>
      <a:lt1>
        <a:sysClr val="window" lastClr="FFFFFF"/>
      </a:lt1>
      <a:dk2>
        <a:srgbClr val="EA8408"/>
      </a:dk2>
      <a:lt2>
        <a:srgbClr val="FFFFFF"/>
      </a:lt2>
      <a:accent1>
        <a:srgbClr val="EA8408"/>
      </a:accent1>
      <a:accent2>
        <a:srgbClr val="585858"/>
      </a:accent2>
      <a:accent3>
        <a:srgbClr val="000000"/>
      </a:accent3>
      <a:accent4>
        <a:srgbClr val="999999"/>
      </a:accent4>
      <a:accent5>
        <a:srgbClr val="E7E7E7"/>
      </a:accent5>
      <a:accent6>
        <a:srgbClr val="FEB65B"/>
      </a:accent6>
      <a:hlink>
        <a:srgbClr val="EA8408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wrap="square" rtlCol="0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dina - PPT Template  -  Read-Only" id="{369189C8-0996-6F47-BD5E-6308FF292A0D}" vid="{CF9E927C-CA03-B04A-8962-F996B689590E}"/>
    </a:ext>
  </a:extLst>
</a:theme>
</file>

<file path=ppt/theme/theme3.xml><?xml version="1.0" encoding="utf-8"?>
<a:theme xmlns:a="http://schemas.openxmlformats.org/drawingml/2006/main" name="1_Ordina diamodel 2018">
  <a:themeElements>
    <a:clrScheme name="ORDINA 1">
      <a:dk1>
        <a:sysClr val="windowText" lastClr="000000"/>
      </a:dk1>
      <a:lt1>
        <a:sysClr val="window" lastClr="FFFFFF"/>
      </a:lt1>
      <a:dk2>
        <a:srgbClr val="EA8408"/>
      </a:dk2>
      <a:lt2>
        <a:srgbClr val="FFFFFF"/>
      </a:lt2>
      <a:accent1>
        <a:srgbClr val="EA8408"/>
      </a:accent1>
      <a:accent2>
        <a:srgbClr val="585858"/>
      </a:accent2>
      <a:accent3>
        <a:srgbClr val="000000"/>
      </a:accent3>
      <a:accent4>
        <a:srgbClr val="999999"/>
      </a:accent4>
      <a:accent5>
        <a:srgbClr val="E7E7E7"/>
      </a:accent5>
      <a:accent6>
        <a:srgbClr val="FEB65B"/>
      </a:accent6>
      <a:hlink>
        <a:srgbClr val="EA8408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wrap="square" rtlCol="0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dina - PPT Template  -  Read-Only" id="{369189C8-0996-6F47-BD5E-6308FF292A0D}" vid="{6910A78D-A44E-C646-8CA1-5117BDC6B405}"/>
    </a:ext>
  </a:extLst>
</a:theme>
</file>

<file path=ppt/theme/theme4.xml><?xml version="1.0" encoding="utf-8"?>
<a:theme xmlns:a="http://schemas.openxmlformats.org/drawingml/2006/main" name="B. Tussen pagina">
  <a:themeElements>
    <a:clrScheme name="ORDINA 1">
      <a:dk1>
        <a:sysClr val="windowText" lastClr="000000"/>
      </a:dk1>
      <a:lt1>
        <a:sysClr val="window" lastClr="FFFFFF"/>
      </a:lt1>
      <a:dk2>
        <a:srgbClr val="EA8408"/>
      </a:dk2>
      <a:lt2>
        <a:srgbClr val="FFFFFF"/>
      </a:lt2>
      <a:accent1>
        <a:srgbClr val="EA8408"/>
      </a:accent1>
      <a:accent2>
        <a:srgbClr val="585858"/>
      </a:accent2>
      <a:accent3>
        <a:srgbClr val="000000"/>
      </a:accent3>
      <a:accent4>
        <a:srgbClr val="999999"/>
      </a:accent4>
      <a:accent5>
        <a:srgbClr val="E7E7E7"/>
      </a:accent5>
      <a:accent6>
        <a:srgbClr val="FEB65B"/>
      </a:accent6>
      <a:hlink>
        <a:srgbClr val="EA8408"/>
      </a:hlink>
      <a:folHlink>
        <a:srgbClr val="99999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>
        <a:defPPr>
          <a:spcAft>
            <a:spcPts val="0"/>
          </a:spcAft>
          <a:defRPr sz="1100" b="1" dirty="0" smtClean="0">
            <a:solidFill>
              <a:schemeClr val="tx2"/>
            </a:solidFill>
            <a:latin typeface="Arial" panose="020B0604020202020204" pitchFamily="34" charset="0"/>
            <a:ea typeface="Times New Roman" panose="02020603050405020304" pitchFamily="18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rdina - PPT Template  -  Read-Only" id="{369189C8-0996-6F47-BD5E-6308FF292A0D}" vid="{6FD579D4-A29D-C641-8608-3479CB0C758D}"/>
    </a:ext>
  </a:extLst>
</a:theme>
</file>

<file path=ppt/theme/theme5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2A193CB526E444D8364475B1B9F6E8A" ma:contentTypeVersion="7" ma:contentTypeDescription="Create a new document." ma:contentTypeScope="" ma:versionID="da0c76b01fa5691d010efcf772a8dd5a">
  <xsd:schema xmlns:xsd="http://www.w3.org/2001/XMLSchema" xmlns:xs="http://www.w3.org/2001/XMLSchema" xmlns:p="http://schemas.microsoft.com/office/2006/metadata/properties" xmlns:ns3="43802fd6-8e82-4b2d-99c9-479f7b6aed85" xmlns:ns4="54d05973-cc67-46fb-a8f1-894d734ec4a9" targetNamespace="http://schemas.microsoft.com/office/2006/metadata/properties" ma:root="true" ma:fieldsID="f845dded3bf72d59f599075f93f2aac6" ns3:_="" ns4:_="">
    <xsd:import namespace="43802fd6-8e82-4b2d-99c9-479f7b6aed85"/>
    <xsd:import namespace="54d05973-cc67-46fb-a8f1-894d734ec4a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802fd6-8e82-4b2d-99c9-479f7b6aed8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d05973-cc67-46fb-a8f1-894d734ec4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BF9992-B6EC-419D-BE59-68322FF5229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77B713A-A170-42BA-9EBB-334761E8AEF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92B5D72-1056-41D9-8A48-68CE90C125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802fd6-8e82-4b2d-99c9-479f7b6aed85"/>
    <ds:schemaRef ds:uri="54d05973-cc67-46fb-a8f1-894d734ec4a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Ordina PowerPoint Template - Ahead of Change</Template>
  <TotalTime>2059</TotalTime>
  <Words>6347</Words>
  <Application>Microsoft Office PowerPoint</Application>
  <PresentationFormat>Diavoorstelling (16:9)</PresentationFormat>
  <Paragraphs>1279</Paragraphs>
  <Slides>111</Slides>
  <Notes>101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4</vt:i4>
      </vt:variant>
      <vt:variant>
        <vt:lpstr>Diatitels</vt:lpstr>
      </vt:variant>
      <vt:variant>
        <vt:i4>111</vt:i4>
      </vt:variant>
    </vt:vector>
  </HeadingPairs>
  <TitlesOfParts>
    <vt:vector size="121" baseType="lpstr">
      <vt:lpstr>Arial</vt:lpstr>
      <vt:lpstr>Calibri</vt:lpstr>
      <vt:lpstr>Consolas</vt:lpstr>
      <vt:lpstr>Symbol</vt:lpstr>
      <vt:lpstr>Times New Roman</vt:lpstr>
      <vt:lpstr>Wingdings</vt:lpstr>
      <vt:lpstr>titeldia 1</vt:lpstr>
      <vt:lpstr>Ordina diamodel 2018</vt:lpstr>
      <vt:lpstr>1_Ordina diamodel 2018</vt:lpstr>
      <vt:lpstr>B. Tussen pagina</vt:lpstr>
      <vt:lpstr>PowerPoint-presentatie</vt:lpstr>
      <vt:lpstr>Who are we?</vt:lpstr>
      <vt:lpstr>Agenda</vt:lpstr>
      <vt:lpstr>Requirements &amp; preparation</vt:lpstr>
      <vt:lpstr>PowerPoint-presentatie</vt:lpstr>
      <vt:lpstr>(Un)managed code</vt:lpstr>
      <vt:lpstr>(Un)managed code</vt:lpstr>
      <vt:lpstr>(Un)managed code</vt:lpstr>
      <vt:lpstr>(Un)managed code</vt:lpstr>
      <vt:lpstr>(Un)managed code</vt:lpstr>
      <vt:lpstr>PowerPoint-presentatie</vt:lpstr>
      <vt:lpstr>Value/reference types &amp; Garbage collection</vt:lpstr>
      <vt:lpstr>Value/reference types &amp; Garbage collection</vt:lpstr>
      <vt:lpstr>Value/reference types &amp; Garbage collection</vt:lpstr>
      <vt:lpstr>Value/reference types &amp; Garbage collection</vt:lpstr>
      <vt:lpstr>Value/reference types &amp; Garbage collection</vt:lpstr>
      <vt:lpstr>Value/reference types &amp; Garbage collection</vt:lpstr>
      <vt:lpstr>Value/reference types &amp; Garbage collection</vt:lpstr>
      <vt:lpstr>Value/reference types &amp; Garbage collection</vt:lpstr>
      <vt:lpstr>Value/reference types &amp; Garbage collection</vt:lpstr>
      <vt:lpstr>Value/reference types &amp; Garbage collection</vt:lpstr>
      <vt:lpstr>Value/reference types &amp; Garbage collection</vt:lpstr>
      <vt:lpstr>Value/reference types &amp; Garbage collection</vt:lpstr>
      <vt:lpstr>PowerPoint-presentatie</vt:lpstr>
      <vt:lpstr>PowerPoint-presentatie</vt:lpstr>
      <vt:lpstr>PowerPoint-presentatie</vt:lpstr>
      <vt:lpstr>LINQ</vt:lpstr>
      <vt:lpstr>LINQ</vt:lpstr>
      <vt:lpstr>LINQ</vt:lpstr>
      <vt:lpstr>LINQ</vt:lpstr>
      <vt:lpstr>LINQ</vt:lpstr>
      <vt:lpstr>LINQ</vt:lpstr>
      <vt:lpstr>LINQ</vt:lpstr>
      <vt:lpstr>LINQ</vt:lpstr>
      <vt:lpstr>LINQ</vt:lpstr>
      <vt:lpstr>PowerPoint-presentatie</vt:lpstr>
      <vt:lpstr>LINQ</vt:lpstr>
      <vt:lpstr>PowerPoint-presentatie</vt:lpstr>
      <vt:lpstr>The Task Parallel Library (TPL)</vt:lpstr>
      <vt:lpstr>The Task Parallel Library (TPL)</vt:lpstr>
      <vt:lpstr>The Task Parallel Library (TPL)</vt:lpstr>
      <vt:lpstr>The Task Parallel Library (TPL)</vt:lpstr>
      <vt:lpstr>The Task Parallel Library (TPL)</vt:lpstr>
      <vt:lpstr>The Task Parallel Library (TPL)</vt:lpstr>
      <vt:lpstr>The Task Parallel Library (TPL)</vt:lpstr>
      <vt:lpstr>The Task Parallel Library (TPL)</vt:lpstr>
      <vt:lpstr>The Task Parallel Library (TPL)</vt:lpstr>
      <vt:lpstr>The Task Parallel Library (TPL)</vt:lpstr>
      <vt:lpstr>The Task Parallel Library (TPL)</vt:lpstr>
      <vt:lpstr>PowerPoint-presentatie</vt:lpstr>
      <vt:lpstr>The Task Parallel Library (TPL)</vt:lpstr>
      <vt:lpstr>PowerPoint-presentatie</vt:lpstr>
      <vt:lpstr>Microservices</vt:lpstr>
      <vt:lpstr>Order architecture - monolite</vt:lpstr>
      <vt:lpstr>Order architecture - microservices</vt:lpstr>
      <vt:lpstr>Microservices</vt:lpstr>
      <vt:lpstr>Microservices</vt:lpstr>
      <vt:lpstr>Microservices</vt:lpstr>
      <vt:lpstr>Microservices</vt:lpstr>
      <vt:lpstr>Microservices</vt:lpstr>
      <vt:lpstr>PowerPoint-presentatie</vt:lpstr>
      <vt:lpstr>Microservices</vt:lpstr>
      <vt:lpstr>PowerPoint-presentatie</vt:lpstr>
      <vt:lpstr>PowerPoint-presentatie</vt:lpstr>
      <vt:lpstr>Service communication: server side</vt:lpstr>
      <vt:lpstr>Service communication: server side</vt:lpstr>
      <vt:lpstr>Service communication: server side</vt:lpstr>
      <vt:lpstr>Service communication: server side</vt:lpstr>
      <vt:lpstr>Service communication: server side</vt:lpstr>
      <vt:lpstr>Service communication: server side</vt:lpstr>
      <vt:lpstr>Service communication: server side</vt:lpstr>
      <vt:lpstr>Service communication: server side</vt:lpstr>
      <vt:lpstr>PowerPoint-presentatie</vt:lpstr>
      <vt:lpstr>Service communication: client side</vt:lpstr>
      <vt:lpstr>Service communication: client side</vt:lpstr>
      <vt:lpstr>PowerPoint-presentatie</vt:lpstr>
      <vt:lpstr>Service communication: client side</vt:lpstr>
      <vt:lpstr>Service communication: client side</vt:lpstr>
      <vt:lpstr>PowerPoint-presentatie</vt:lpstr>
      <vt:lpstr>PowerPoint-presentatie</vt:lpstr>
      <vt:lpstr>Caching</vt:lpstr>
      <vt:lpstr>PowerPoint-presentatie</vt:lpstr>
      <vt:lpstr>Rate limiting</vt:lpstr>
      <vt:lpstr>Load balancing</vt:lpstr>
      <vt:lpstr>PowerPoint-presentatie</vt:lpstr>
      <vt:lpstr>Databases</vt:lpstr>
      <vt:lpstr>Databases</vt:lpstr>
      <vt:lpstr>Databases</vt:lpstr>
      <vt:lpstr>Databases</vt:lpstr>
      <vt:lpstr>Databases</vt:lpstr>
      <vt:lpstr>Databases</vt:lpstr>
      <vt:lpstr>Databases</vt:lpstr>
      <vt:lpstr>Databases</vt:lpstr>
      <vt:lpstr>PowerPoint-presentatie</vt:lpstr>
      <vt:lpstr>The Dangerous EF Core Feature: Automatic Client Evaluation</vt:lpstr>
      <vt:lpstr>Bulk changes</vt:lpstr>
      <vt:lpstr>Indexes</vt:lpstr>
      <vt:lpstr>Connection string parameters</vt:lpstr>
      <vt:lpstr>Databases</vt:lpstr>
      <vt:lpstr>PowerPoint-presentatie</vt:lpstr>
      <vt:lpstr>Databases</vt:lpstr>
      <vt:lpstr>PowerPoint-presentatie</vt:lpstr>
      <vt:lpstr>What is profiling</vt:lpstr>
      <vt:lpstr>When to profile</vt:lpstr>
      <vt:lpstr>Measurement tools</vt:lpstr>
      <vt:lpstr>Most used measurements</vt:lpstr>
      <vt:lpstr>Profiling software</vt:lpstr>
      <vt:lpstr>Visual Studio Diagnostic Tools </vt:lpstr>
      <vt:lpstr>Application Insights</vt:lpstr>
      <vt:lpstr>Application Insights</vt:lpstr>
      <vt:lpstr>PowerPoint-presentatie</vt:lpstr>
    </vt:vector>
  </TitlesOfParts>
  <Company>zzz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Joni De Winter</dc:creator>
  <dc:description/>
  <cp:lastModifiedBy>Liekens, Rob</cp:lastModifiedBy>
  <cp:revision>102</cp:revision>
  <cp:lastPrinted>2018-03-21T15:44:33Z</cp:lastPrinted>
  <dcterms:created xsi:type="dcterms:W3CDTF">2019-11-05T07:31:09Z</dcterms:created>
  <dcterms:modified xsi:type="dcterms:W3CDTF">2019-11-18T16:15:48Z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0x01010002A193CB526E444D8364475B1B9F6E8A</vt:lpwstr>
  </property>
  <property fmtid="{D5CDD505-2E9C-101B-9397-08002B2CF9AE}" pid="3" name="Bron">
    <vt:lpwstr/>
  </property>
</Properties>
</file>